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411" r:id="rId3"/>
    <p:sldId id="502" r:id="rId5"/>
    <p:sldId id="457" r:id="rId6"/>
    <p:sldId id="471" r:id="rId7"/>
    <p:sldId id="473" r:id="rId8"/>
    <p:sldId id="472" r:id="rId9"/>
    <p:sldId id="474" r:id="rId10"/>
    <p:sldId id="475" r:id="rId11"/>
    <p:sldId id="270" r:id="rId12"/>
    <p:sldId id="477" r:id="rId13"/>
    <p:sldId id="478" r:id="rId14"/>
    <p:sldId id="496" r:id="rId15"/>
    <p:sldId id="507" r:id="rId16"/>
    <p:sldId id="506" r:id="rId17"/>
    <p:sldId id="479" r:id="rId18"/>
    <p:sldId id="480" r:id="rId19"/>
    <p:sldId id="481" r:id="rId20"/>
    <p:sldId id="482" r:id="rId21"/>
    <p:sldId id="499" r:id="rId22"/>
    <p:sldId id="498" r:id="rId23"/>
    <p:sldId id="503" r:id="rId24"/>
    <p:sldId id="504" r:id="rId25"/>
    <p:sldId id="505" r:id="rId26"/>
    <p:sldId id="500" r:id="rId27"/>
    <p:sldId id="580" r:id="rId28"/>
    <p:sldId id="501" r:id="rId29"/>
    <p:sldId id="455" r:id="rId30"/>
    <p:sldId id="545" r:id="rId31"/>
    <p:sldId id="546" r:id="rId32"/>
    <p:sldId id="548" r:id="rId33"/>
    <p:sldId id="550" r:id="rId34"/>
    <p:sldId id="547" r:id="rId35"/>
    <p:sldId id="551" r:id="rId36"/>
    <p:sldId id="552" r:id="rId37"/>
    <p:sldId id="553" r:id="rId38"/>
    <p:sldId id="581" r:id="rId39"/>
    <p:sldId id="558" r:id="rId40"/>
    <p:sldId id="559" r:id="rId41"/>
    <p:sldId id="582" r:id="rId42"/>
    <p:sldId id="549" r:id="rId43"/>
    <p:sldId id="561" r:id="rId44"/>
    <p:sldId id="513" r:id="rId45"/>
    <p:sldId id="563" r:id="rId46"/>
    <p:sldId id="565" r:id="rId47"/>
    <p:sldId id="462" r:id="rId48"/>
    <p:sldId id="571" r:id="rId49"/>
    <p:sldId id="572" r:id="rId50"/>
    <p:sldId id="463" r:id="rId51"/>
    <p:sldId id="566" r:id="rId52"/>
    <p:sldId id="569" r:id="rId53"/>
    <p:sldId id="567" r:id="rId54"/>
    <p:sldId id="584" r:id="rId55"/>
    <p:sldId id="410" r:id="rId56"/>
  </p:sldIdLst>
  <p:sldSz cx="12192000" cy="6858000"/>
  <p:notesSz cx="9144000" cy="6858000"/>
  <p:embeddedFontLst>
    <p:embeddedFont>
      <p:font typeface="Arial Unicode MS" panose="020B0604020202020204" pitchFamily="34" charset="-122"/>
      <p:regular r:id="rId63"/>
    </p:embeddedFont>
  </p:embeddedFontLst>
  <p:custDataLst>
    <p:tags r:id="rId6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p l" initials="kl" lastIdx="2" clrIdx="0"/>
  <p:cmAuthor id="2" name="张 忠诚" initials="张" lastIdx="0" clrIdx="1"/>
  <p:cmAuthor id="3" name="zhangzhongcheng" initials="z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CC2C4"/>
    <a:srgbClr val="D7DBDC"/>
    <a:srgbClr val="37474F"/>
    <a:srgbClr val="0A7A04"/>
    <a:srgbClr val="074D03"/>
    <a:srgbClr val="0A8604"/>
    <a:srgbClr val="57C55A"/>
    <a:srgbClr val="0C9905"/>
    <a:srgbClr val="B6D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4" autoAdjust="0"/>
    <p:restoredTop sz="96387" autoAdjust="0"/>
  </p:normalViewPr>
  <p:slideViewPr>
    <p:cSldViewPr snapToGrid="0">
      <p:cViewPr varScale="1">
        <p:scale>
          <a:sx n="73" d="100"/>
          <a:sy n="73" d="100"/>
        </p:scale>
        <p:origin x="532" y="48"/>
      </p:cViewPr>
      <p:guideLst>
        <p:guide orient="horz" pos="2208"/>
        <p:guide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gs" Target="tags/tag2.xml"/><Relationship Id="rId63" Type="http://schemas.openxmlformats.org/officeDocument/2006/relationships/font" Target="fonts/font1.fntdata"/><Relationship Id="rId62" Type="http://schemas.openxmlformats.org/officeDocument/2006/relationships/customXml" Target="../customXml/item1.xml"/><Relationship Id="rId61" Type="http://schemas.openxmlformats.org/officeDocument/2006/relationships/customXmlProps" Target="../customXml/itemProps1.xml"/><Relationship Id="rId60" Type="http://schemas.openxmlformats.org/officeDocument/2006/relationships/commentAuthors" Target="commentAuthors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21T19:48:25.557" idx="2">
    <p:pos x="10" y="10"/>
    <p:text>春秋视觉工作室春秋视觉工作室是一家为企业、个人提供专业创意、品牌整合设计的顾问机构，10年以上工作经验！以客户为基准，用智慧嫁接商业与艺术，致力于奉献！贴心于服务！
专业创意、品牌整合，10年以上工作经验！以客户为基准，用智慧嫁接商业与艺术，致力于奉献！贴心于服务！
QQ 123918575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8DF0A77-2099-4ED7-BBD0-DB514028A61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99B9ACD5-4993-490D-9F63-8857A175D72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这个其实都是类似的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这个其实都是类似的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D045BB-3887-4E3F-A272-E5247811F8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E6EE-4033-4F3F-A866-667792DA36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3A6A11-58F9-4723-A92D-E929B83CF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B21C-8687-4765-8BDB-C52167D1EB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8C3543-12E8-41E8-B792-3FC4AAAD1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E633-5D98-42A7-B8B5-38C075D1D5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7D2D28-E8A0-40C3-9E07-86C241896A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3F693-9EE4-4A67-A7FA-E73A2989A7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4C08EF-9433-4D3E-B912-B49B7CC531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F288-10FE-4776-8760-57E7F945E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D045BB-3887-4E3F-A272-E5247811F8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E6EE-4033-4F3F-A866-667792DA36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9B9AB7-2EB6-4185-9DCB-4AF6356386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2633-1CFC-4744-B27B-E89ADF5F7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FD1BE6-F418-4461-8AC3-D256C0A710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63FA0-0751-4FD1-AA0A-BCFF0CDB5D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0E11D0-1426-4C51-B810-275B779BA9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110D-3347-4AFC-839B-CCA40FE784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A050A5-43DA-4A5C-A304-60D2304D70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8795-4A45-4CF6-A2F1-3F6184487F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3A4A16-ECCF-495A-B14A-C7BCDDEF12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3A4A16-ECCF-495A-B14A-C7BCDDEF12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3A4A16-ECCF-495A-B14A-C7BCDDEF12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14153" y="549641"/>
            <a:ext cx="552622" cy="577512"/>
            <a:chOff x="4822956" y="1288691"/>
            <a:chExt cx="2351883" cy="2457809"/>
          </a:xfrm>
        </p:grpSpPr>
        <p:sp>
          <p:nvSpPr>
            <p:cNvPr id="7" name="矩形 6"/>
            <p:cNvSpPr/>
            <p:nvPr/>
          </p:nvSpPr>
          <p:spPr>
            <a:xfrm>
              <a:off x="5154654" y="1288691"/>
              <a:ext cx="2020185" cy="2167299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822956" y="1579201"/>
              <a:ext cx="2020186" cy="216729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春秋视觉工作室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6D045BB-3887-4E3F-A272-E5247811F8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E6EE-4033-4F3F-A866-667792DA3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690880" y="3152140"/>
            <a:ext cx="108794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 rot="16200000">
            <a:off x="5887720" y="-2701925"/>
            <a:ext cx="551815" cy="10881995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Kartika" panose="02020503030404060203" pitchFamily="18" charset="0"/>
              </a:rPr>
              <a:t>Automatic Translation of FORTRAN Programs to Vector Form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2884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单索引变量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单语句的依赖测试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835" y="2443480"/>
            <a:ext cx="3289300" cy="134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2530" y="1720215"/>
            <a:ext cx="8164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 sz="2000"/>
              <a:t>f and g are restricted to be linear functions of the induction variable</a:t>
            </a:r>
            <a:endParaRPr lang="en-US" altLang="zh-CN" sz="2000"/>
          </a:p>
        </p:txBody>
      </p:sp>
      <p:sp>
        <p:nvSpPr>
          <p:cNvPr id="9" name="文本框 8"/>
          <p:cNvSpPr txBox="1"/>
          <p:nvPr/>
        </p:nvSpPr>
        <p:spPr>
          <a:xfrm>
            <a:off x="1192530" y="4114165"/>
            <a:ext cx="9123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 sz="2000"/>
              <a:t>with the restriction</a:t>
            </a:r>
            <a:r>
              <a:rPr lang="zh-CN" altLang="en-US" sz="2000"/>
              <a:t>，</a:t>
            </a:r>
            <a:r>
              <a:rPr lang="en-US" altLang="zh-CN" sz="2000"/>
              <a:t>the dependence equation has solutions if and only if</a:t>
            </a:r>
            <a:endParaRPr lang="en-US" altLang="zh-CN" sz="20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10" y="4926330"/>
            <a:ext cx="4267200" cy="800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30" y="5027930"/>
            <a:ext cx="2146300" cy="596900"/>
          </a:xfrm>
          <a:prstGeom prst="rect">
            <a:avLst/>
          </a:prstGeom>
        </p:spPr>
      </p:pic>
      <p:sp>
        <p:nvSpPr>
          <p:cNvPr id="24" name="Freeform 140"/>
          <p:cNvSpPr>
            <a:spLocks noEditPoints="1"/>
          </p:cNvSpPr>
          <p:nvPr/>
        </p:nvSpPr>
        <p:spPr bwMode="auto">
          <a:xfrm rot="10800000" flipH="1">
            <a:off x="6123305" y="5059680"/>
            <a:ext cx="925830" cy="531495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1085215" y="523875"/>
            <a:ext cx="78378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丢番图方程有解的充分必要条件及其证明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20" y="1487805"/>
            <a:ext cx="10443845" cy="937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23365" y="2530475"/>
            <a:ext cx="936815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000"/>
              <a:t>证明：设</a:t>
            </a:r>
            <a:r>
              <a:rPr lang="en-US" altLang="zh-CN" sz="2000"/>
              <a:t>d=gcd(a,b)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zh-CN" altLang="en-US" sz="2000" b="1"/>
              <a:t>必要性：</a:t>
            </a:r>
            <a:r>
              <a:rPr lang="zh-CN" altLang="en-US" sz="2000"/>
              <a:t>因为存在整数</a:t>
            </a:r>
            <a:r>
              <a:rPr lang="en-US" altLang="zh-CN" sz="2000"/>
              <a:t>x,y</a:t>
            </a:r>
            <a:r>
              <a:rPr lang="zh-CN" altLang="en-US" sz="2000"/>
              <a:t>使得</a:t>
            </a:r>
            <a:r>
              <a:rPr lang="en-US" altLang="zh-CN" sz="2000"/>
              <a:t>ax+by=n</a:t>
            </a:r>
            <a:r>
              <a:rPr lang="zh-CN" altLang="en-US" sz="2000"/>
              <a:t>，且</a:t>
            </a:r>
            <a:r>
              <a:rPr lang="en-US" altLang="zh-CN" sz="2000"/>
              <a:t>d</a:t>
            </a:r>
            <a:r>
              <a:rPr lang="zh-CN" altLang="en-US" sz="2000"/>
              <a:t>是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的公因子，所以</a:t>
            </a:r>
            <a:r>
              <a:rPr lang="en-US" altLang="zh-CN" sz="2000"/>
              <a:t>d</a:t>
            </a:r>
            <a:r>
              <a:rPr lang="zh-CN" altLang="en-US" sz="2000"/>
              <a:t>也是</a:t>
            </a:r>
            <a:r>
              <a:rPr lang="en-US" altLang="zh-CN" sz="2000"/>
              <a:t>ax+by</a:t>
            </a:r>
            <a:r>
              <a:rPr lang="zh-CN" altLang="en-US" sz="2000"/>
              <a:t>的公因子，所以</a:t>
            </a:r>
            <a:r>
              <a:rPr lang="en-US" altLang="zh-CN" sz="2000"/>
              <a:t>d</a:t>
            </a:r>
            <a:r>
              <a:rPr lang="zh-CN" altLang="en-US" sz="2000"/>
              <a:t>可以整除</a:t>
            </a:r>
            <a:r>
              <a:rPr lang="en-US" altLang="zh-CN" sz="2000"/>
              <a:t>n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zh-CN" altLang="en-US" sz="2000" b="1"/>
              <a:t>充分性：</a:t>
            </a:r>
            <a:r>
              <a:rPr lang="zh-CN" altLang="en-US" sz="2000"/>
              <a:t>根据</a:t>
            </a:r>
            <a:r>
              <a:rPr lang="zh-CN" altLang="en-US" sz="2000">
                <a:solidFill>
                  <a:srgbClr val="FF0000"/>
                </a:solidFill>
              </a:rPr>
              <a:t> Bézout 等式</a:t>
            </a:r>
            <a:r>
              <a:rPr lang="zh-CN" altLang="en-US" sz="2000"/>
              <a:t>，存在整数 u, v 使 au + bv = d。因为</a:t>
            </a:r>
            <a:r>
              <a:rPr lang="en-US" altLang="zh-CN" sz="2000"/>
              <a:t>d</a:t>
            </a:r>
            <a:r>
              <a:rPr lang="zh-CN" altLang="en-US" sz="2000"/>
              <a:t>是</a:t>
            </a:r>
            <a:r>
              <a:rPr lang="en-US" altLang="zh-CN" sz="2000"/>
              <a:t>n</a:t>
            </a:r>
            <a:r>
              <a:rPr lang="zh-CN" altLang="en-US" sz="2000"/>
              <a:t>因子，故存在整数</a:t>
            </a:r>
            <a:r>
              <a:rPr lang="en-US" altLang="zh-CN" sz="2000"/>
              <a:t>h</a:t>
            </a:r>
            <a:r>
              <a:rPr lang="zh-CN" altLang="en-US" sz="2000"/>
              <a:t>使得</a:t>
            </a:r>
            <a:r>
              <a:rPr lang="en-US" altLang="zh-CN" sz="2000"/>
              <a:t>n=dh</a:t>
            </a:r>
            <a:r>
              <a:rPr lang="zh-CN" altLang="en-US" sz="2000"/>
              <a:t>。等式au + bv = d两边同时乘以</a:t>
            </a:r>
            <a:r>
              <a:rPr lang="en-US" altLang="zh-CN" sz="2000"/>
              <a:t>h</a:t>
            </a:r>
            <a:r>
              <a:rPr lang="zh-CN" altLang="en-US" sz="2000"/>
              <a:t>得，</a:t>
            </a:r>
            <a:r>
              <a:rPr lang="en-US" altLang="zh-CN" sz="2000"/>
              <a:t>a(uh) + b(vh) = dh = n ,</a:t>
            </a:r>
            <a:r>
              <a:rPr lang="zh-CN" altLang="en-US" sz="2000"/>
              <a:t>所以</a:t>
            </a:r>
            <a:r>
              <a:rPr lang="en-US" altLang="zh-CN" sz="2000"/>
              <a:t>ax+by = n</a:t>
            </a:r>
            <a:r>
              <a:rPr lang="zh-CN" altLang="en-US" sz="2000"/>
              <a:t>有解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97535"/>
            <a:ext cx="45161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Bézout 等式的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3200" y="1426210"/>
            <a:ext cx="56305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sym typeface="+mn-ea"/>
              </a:rPr>
              <a:t>Bézout 等式</a:t>
            </a:r>
            <a:r>
              <a:rPr lang="zh-CN" altLang="en-US" sz="2000">
                <a:sym typeface="+mn-ea"/>
              </a:rPr>
              <a:t>，存在整数 u, v 使 au + bv = d</a:t>
            </a:r>
            <a:endParaRPr lang="zh-CN" altLang="en-US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0" y="2070100"/>
            <a:ext cx="8441690" cy="293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4704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Bézout 等式的证明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890" y="1811020"/>
            <a:ext cx="8252460" cy="323596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888990" y="3021330"/>
            <a:ext cx="0" cy="89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46818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Bézout 等式的证明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065" y="1967865"/>
            <a:ext cx="8865235" cy="3848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65" y="0"/>
            <a:ext cx="4331335" cy="1967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31000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GCD TEST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790" y="2743835"/>
            <a:ext cx="10111740" cy="93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54076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GCD TEST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存在的问题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5215" y="1985010"/>
            <a:ext cx="63658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400"/>
              <a:t>有解并不能保证他存在依赖，因为这个解可能不在我们关心的区域内</a:t>
            </a:r>
            <a:endParaRPr lang="zh-CN" altLang="en-US" sz="24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400"/>
              <a:t>实际遇到的大多数</a:t>
            </a:r>
            <a:r>
              <a:rPr lang="en-US" altLang="zh-CN" sz="2400"/>
              <a:t>gcd</a:t>
            </a:r>
            <a:r>
              <a:rPr lang="zh-CN" altLang="en-US" sz="2400"/>
              <a:t>都是</a:t>
            </a:r>
            <a:r>
              <a:rPr lang="en-US" altLang="zh-CN" sz="2400"/>
              <a:t>1</a:t>
            </a:r>
            <a:r>
              <a:rPr lang="zh-CN" altLang="en-US" sz="2400"/>
              <a:t>，它能够整除任何整数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9915" y="78105"/>
            <a:ext cx="3982085" cy="380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310134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另一种视角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1560830"/>
            <a:ext cx="10022840" cy="924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3550285"/>
            <a:ext cx="8392160" cy="2253615"/>
          </a:xfrm>
          <a:prstGeom prst="rect">
            <a:avLst/>
          </a:prstGeom>
        </p:spPr>
      </p:pic>
      <p:sp>
        <p:nvSpPr>
          <p:cNvPr id="24" name="Freeform 140"/>
          <p:cNvSpPr>
            <a:spLocks noEditPoints="1"/>
          </p:cNvSpPr>
          <p:nvPr/>
        </p:nvSpPr>
        <p:spPr bwMode="auto">
          <a:xfrm rot="14640000" flipH="1">
            <a:off x="5421630" y="2684780"/>
            <a:ext cx="925830" cy="531495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29762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另一种视角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140" y="2007235"/>
            <a:ext cx="10205720" cy="299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5284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如何快速求出最大值与最小值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110" y="1491615"/>
            <a:ext cx="9415145" cy="1790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10" y="3416935"/>
            <a:ext cx="9159875" cy="2145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30" y="5696585"/>
            <a:ext cx="6528435" cy="59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315960" y="5478780"/>
            <a:ext cx="520700" cy="2571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1515" y="1340485"/>
            <a:ext cx="3188970" cy="453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40347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证明所需的引理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2155" y="1329055"/>
            <a:ext cx="7987030" cy="2414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95" y="3922395"/>
            <a:ext cx="8490585" cy="2040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40474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证明所需的引理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249045"/>
            <a:ext cx="7107555" cy="54533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50" y="0"/>
            <a:ext cx="5251450" cy="816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20396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995" y="2768600"/>
            <a:ext cx="9415145" cy="1790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20" y="1280160"/>
            <a:ext cx="8790305" cy="1236980"/>
          </a:xfrm>
          <a:prstGeom prst="rect">
            <a:avLst/>
          </a:prstGeom>
        </p:spPr>
      </p:pic>
      <p:cxnSp>
        <p:nvCxnSpPr>
          <p:cNvPr id="14" name="曲线连接符 13"/>
          <p:cNvCxnSpPr/>
          <p:nvPr/>
        </p:nvCxnSpPr>
        <p:spPr>
          <a:xfrm flipV="1">
            <a:off x="5442585" y="2352040"/>
            <a:ext cx="914400" cy="613410"/>
          </a:xfrm>
          <a:prstGeom prst="curvedConnector3">
            <a:avLst>
              <a:gd name="adj1" fmla="val 50069"/>
            </a:avLst>
          </a:prstGeom>
          <a:ln w="19050"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/>
        </p:nvCxnSpPr>
        <p:spPr>
          <a:xfrm rot="10800000">
            <a:off x="6534150" y="2385060"/>
            <a:ext cx="1294765" cy="579755"/>
          </a:xfrm>
          <a:prstGeom prst="curvedConnector3">
            <a:avLst>
              <a:gd name="adj1" fmla="val 49975"/>
            </a:avLst>
          </a:prstGeom>
          <a:ln w="19050"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80" y="4810760"/>
            <a:ext cx="7534275" cy="1677670"/>
          </a:xfrm>
          <a:prstGeom prst="rect">
            <a:avLst/>
          </a:prstGeom>
        </p:spPr>
      </p:pic>
      <p:pic>
        <p:nvPicPr>
          <p:cNvPr id="20" name="334E55B0-647D-440b-865C-3EC943EB4CBC-1" descr="/private/var/folders/d1/7kwqzkh57tb1b89p9t3q2qc40000gn/T/com.kingsoft.wpsoffice.mac/wpsoffice.RRsVdo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" y="4404360"/>
            <a:ext cx="2218055" cy="247650"/>
          </a:xfrm>
          <a:prstGeom prst="rect">
            <a:avLst/>
          </a:prstGeom>
        </p:spPr>
      </p:pic>
      <p:cxnSp>
        <p:nvCxnSpPr>
          <p:cNvPr id="21" name="曲线连接符 20"/>
          <p:cNvCxnSpPr/>
          <p:nvPr/>
        </p:nvCxnSpPr>
        <p:spPr>
          <a:xfrm rot="16200000" flipV="1">
            <a:off x="1209040" y="4779010"/>
            <a:ext cx="1082040" cy="1048385"/>
          </a:xfrm>
          <a:prstGeom prst="curvedConnector3">
            <a:avLst>
              <a:gd name="adj1" fmla="val 49971"/>
            </a:avLst>
          </a:prstGeom>
          <a:ln w="19050"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190754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pPr algn="ctr" eaLnBrk="1" hangingPunct="1"/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334E55B0-647D-440b-865C-3EC943EB4CBC-2" descr="/private/var/folders/d1/7kwqzkh57tb1b89p9t3q2qc40000gn/T/com.kingsoft.wpsoffice.mac/wpsoffice.CGwZvF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115" y="3355340"/>
            <a:ext cx="4364990" cy="379095"/>
          </a:xfrm>
          <a:prstGeom prst="rect">
            <a:avLst/>
          </a:prstGeom>
        </p:spPr>
      </p:pic>
      <p:pic>
        <p:nvPicPr>
          <p:cNvPr id="20" name="334E55B0-647D-440b-865C-3EC943EB4CBC-3" descr="/private/var/folders/d1/7kwqzkh57tb1b89p9t3q2qc40000gn/T/com.kingsoft.wpsoffice.mac/wpsoffice.RRsVdo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567055"/>
            <a:ext cx="3719195" cy="415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1311275"/>
            <a:ext cx="8304530" cy="1064895"/>
          </a:xfrm>
          <a:prstGeom prst="rect">
            <a:avLst/>
          </a:prstGeom>
        </p:spPr>
      </p:pic>
      <p:pic>
        <p:nvPicPr>
          <p:cNvPr id="11" name="334E55B0-647D-440b-865C-3EC943EB4CBC-4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145" y="2577465"/>
            <a:ext cx="7573645" cy="322580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89535" y="3101340"/>
            <a:ext cx="121024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334E55B0-647D-440b-865C-3EC943EB4CBC-5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0" y="4189095"/>
            <a:ext cx="10058400" cy="356235"/>
          </a:xfrm>
          <a:prstGeom prst="rect">
            <a:avLst/>
          </a:prstGeom>
        </p:spPr>
      </p:pic>
      <p:pic>
        <p:nvPicPr>
          <p:cNvPr id="24" name="334E55B0-647D-440b-865C-3EC943EB4CBC-6" descr="/private/var/folders/d1/7kwqzkh57tb1b89p9t3q2qc40000gn/T/com.kingsoft.wpsoffice.mac/wpsoffice.IiHLpB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395" y="4999673"/>
            <a:ext cx="9426575" cy="389255"/>
          </a:xfrm>
          <a:prstGeom prst="rect">
            <a:avLst/>
          </a:prstGeom>
        </p:spPr>
      </p:pic>
      <p:pic>
        <p:nvPicPr>
          <p:cNvPr id="26" name="334E55B0-647D-440b-865C-3EC943EB4CBC-7" descr="/private/var/folders/d1/7kwqzkh57tb1b89p9t3q2qc40000gn/T/com.kingsoft.wpsoffice.mac/wpsoffice.qTVEhU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0" y="5938838"/>
            <a:ext cx="11555730" cy="3143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58940" y="4103370"/>
            <a:ext cx="2186305" cy="56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11250" y="4135120"/>
            <a:ext cx="2376170" cy="56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6700" y="5922010"/>
            <a:ext cx="4250055" cy="423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40195" y="5903595"/>
            <a:ext cx="4004310" cy="423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cut/>
      </p:transition>
    </mc:Choice>
    <mc:Fallback>
      <p:transition spd="slow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18389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6" name="334E55B0-647D-440b-865C-3EC943EB4CBC-8" descr="/private/var/folders/d1/7kwqzkh57tb1b89p9t3q2qc40000gn/T/com.kingsoft.wpsoffice.mac/wpsoffice.bNzhva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2629853"/>
            <a:ext cx="4522470" cy="314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75" y="567055"/>
            <a:ext cx="5039995" cy="650240"/>
          </a:xfrm>
          <a:prstGeom prst="rect">
            <a:avLst/>
          </a:prstGeom>
        </p:spPr>
      </p:pic>
      <p:pic>
        <p:nvPicPr>
          <p:cNvPr id="4" name="334E55B0-647D-440b-865C-3EC943EB4CBC-9" descr="/private/var/folders/d1/7kwqzkh57tb1b89p9t3q2qc40000gn/T/com.kingsoft.wpsoffice.mac/wpsoffice.qTVEhU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" y="1702118"/>
            <a:ext cx="11555730" cy="314325"/>
          </a:xfrm>
          <a:prstGeom prst="rect">
            <a:avLst/>
          </a:prstGeom>
        </p:spPr>
      </p:pic>
      <p:pic>
        <p:nvPicPr>
          <p:cNvPr id="5" name="334E55B0-647D-440b-865C-3EC943EB4CBC-10" descr="/private/var/folders/d1/7kwqzkh57tb1b89p9t3q2qc40000gn/T/com.kingsoft.wpsoffice.mac/wpsoffice.jlGhtY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985" y="2655888"/>
            <a:ext cx="4464050" cy="314325"/>
          </a:xfrm>
          <a:prstGeom prst="rect">
            <a:avLst/>
          </a:prstGeom>
        </p:spPr>
      </p:pic>
      <p:pic>
        <p:nvPicPr>
          <p:cNvPr id="6" name="334E55B0-647D-440b-865C-3EC943EB4CBC-11" descr="/private/var/folders/d1/7kwqzkh57tb1b89p9t3q2qc40000gn/T/com.kingsoft.wpsoffice.mac/wpsoffice.MAJcYX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40" y="3691256"/>
            <a:ext cx="8329930" cy="3136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32760" y="1614170"/>
            <a:ext cx="1405890" cy="4908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05595" y="1619885"/>
            <a:ext cx="1405255" cy="4851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215" y="4725670"/>
            <a:ext cx="9415145" cy="17907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8620125" y="6031865"/>
            <a:ext cx="0" cy="1974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18389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4598035"/>
            <a:ext cx="9703435" cy="1342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1661160"/>
            <a:ext cx="9415145" cy="1790700"/>
          </a:xfrm>
          <a:prstGeom prst="rect">
            <a:avLst/>
          </a:prstGeom>
        </p:spPr>
      </p:pic>
      <p:sp>
        <p:nvSpPr>
          <p:cNvPr id="12" name="Freeform 140"/>
          <p:cNvSpPr>
            <a:spLocks noEditPoints="1"/>
          </p:cNvSpPr>
          <p:nvPr/>
        </p:nvSpPr>
        <p:spPr bwMode="auto">
          <a:xfrm rot="15720000" flipH="1">
            <a:off x="5330190" y="3759200"/>
            <a:ext cx="925830" cy="531495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8619490" y="2968625"/>
            <a:ext cx="0" cy="1974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0318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单索引变量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单语句的依赖测试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025" y="2139315"/>
            <a:ext cx="10521950" cy="274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4427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多索引变量多语句的依赖测试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939925"/>
            <a:ext cx="10436860" cy="358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246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4427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多索引变量多语句的依赖测试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" y="2108200"/>
            <a:ext cx="10466705" cy="3787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775" y="0"/>
            <a:ext cx="3705225" cy="210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4871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多索引变量多语句的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GCD TEST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20" y="1899285"/>
            <a:ext cx="10474960" cy="3979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44361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Overview of PFC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4320" y="1355090"/>
            <a:ext cx="9102725" cy="4863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78365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多索引变量多语句的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GCD TEST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315720"/>
            <a:ext cx="8028940" cy="2966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0" y="4369435"/>
            <a:ext cx="7966710" cy="2146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92671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多索引变量多语句的BANERJEE INEQUALITY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1478280"/>
            <a:ext cx="9267825" cy="51676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25240" y="1983105"/>
            <a:ext cx="2854325" cy="73787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71995" y="1983105"/>
            <a:ext cx="2609850" cy="73850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825240" y="2920365"/>
            <a:ext cx="2220595" cy="7397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06515" y="2920365"/>
            <a:ext cx="2220595" cy="7397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53305" y="4784090"/>
            <a:ext cx="120015" cy="133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8211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BANERJEE INEQUALITY的证明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025" y="1306195"/>
            <a:ext cx="7727315" cy="55518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21020" y="4003040"/>
            <a:ext cx="1863090" cy="3009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77608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BANERJEE INEQUALITY的证明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pPr algn="ctr" eaLnBrk="1" hangingPunct="1"/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080" y="1813560"/>
            <a:ext cx="9895840" cy="35369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59225" y="3322320"/>
            <a:ext cx="1818005" cy="8362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1875" y="3355975"/>
            <a:ext cx="1527810" cy="69151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07985" y="3378200"/>
            <a:ext cx="1149350" cy="72517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525635" y="3367405"/>
            <a:ext cx="1182370" cy="73596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85355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BANERJEE INEQUALITY的证明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pPr algn="ctr" eaLnBrk="1" hangingPunct="1"/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995" y="2221865"/>
            <a:ext cx="7987030" cy="241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76529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BANERJEE INEQUALITY的证明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pPr algn="ctr" eaLnBrk="1" hangingPunct="1"/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930" y="0"/>
            <a:ext cx="5132070" cy="816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416685"/>
            <a:ext cx="8961120" cy="2288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35" y="3947795"/>
            <a:ext cx="7959725" cy="2909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295" y="930910"/>
            <a:ext cx="2727960" cy="3289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36925" y="2814955"/>
            <a:ext cx="1852930" cy="386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6090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BANERJEE INEQUALITY的证明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pPr algn="ctr" eaLnBrk="1" hangingPunct="1"/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7710" y="0"/>
            <a:ext cx="5114290" cy="795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95" y="920115"/>
            <a:ext cx="2727960" cy="328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95" y="1431925"/>
            <a:ext cx="9471660" cy="2837180"/>
          </a:xfrm>
          <a:prstGeom prst="rect">
            <a:avLst/>
          </a:prstGeom>
        </p:spPr>
      </p:pic>
      <p:pic>
        <p:nvPicPr>
          <p:cNvPr id="4" name="334E55B0-647D-440b-865C-3EC943EB4CBC-21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25" y="4342130"/>
            <a:ext cx="10058400" cy="359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025" y="4905375"/>
            <a:ext cx="7925435" cy="1701800"/>
          </a:xfrm>
          <a:prstGeom prst="rect">
            <a:avLst/>
          </a:prstGeom>
        </p:spPr>
      </p:pic>
      <p:pic>
        <p:nvPicPr>
          <p:cNvPr id="11" name="334E55B0-647D-440b-865C-3EC943EB4CBC-22" descr="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840" y="5411470"/>
            <a:ext cx="4535170" cy="2774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270" y="1476375"/>
            <a:ext cx="10922635" cy="3283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465" y="1701800"/>
            <a:ext cx="6274435" cy="4203700"/>
          </a:xfrm>
          <a:prstGeom prst="rect">
            <a:avLst/>
          </a:prstGeom>
        </p:spPr>
      </p:pic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4427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 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BANERJEE INEQUALITY的证明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40" y="0"/>
            <a:ext cx="5140960" cy="816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295" y="930910"/>
            <a:ext cx="2727960" cy="328930"/>
          </a:xfrm>
          <a:prstGeom prst="rect">
            <a:avLst/>
          </a:prstGeom>
        </p:spPr>
      </p:pic>
      <p:pic>
        <p:nvPicPr>
          <p:cNvPr id="11" name="334E55B0-647D-440b-865C-3EC943EB4CBC-14" descr="/private/var/folders/d1/7kwqzkh57tb1b89p9t3q2qc40000gn/T/com.kingsoft.wpsoffice.mac/wpsoffice.elvDdK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2142490"/>
            <a:ext cx="394335" cy="242570"/>
          </a:xfrm>
          <a:prstGeom prst="rect">
            <a:avLst/>
          </a:prstGeom>
        </p:spPr>
      </p:pic>
      <p:pic>
        <p:nvPicPr>
          <p:cNvPr id="12" name="334E55B0-647D-440b-865C-3EC943EB4CBC-15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35" y="2538730"/>
            <a:ext cx="196215" cy="260350"/>
          </a:xfrm>
          <a:prstGeom prst="rect">
            <a:avLst/>
          </a:prstGeom>
        </p:spPr>
      </p:pic>
      <p:pic>
        <p:nvPicPr>
          <p:cNvPr id="14" name="334E55B0-647D-440b-865C-3EC943EB4CBC-16" descr="/private/var/folders/d1/7kwqzkh57tb1b89p9t3q2qc40000gn/T/com.kingsoft.wpsoffice.mac/wpsoffice.elvDdK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0" y="2964180"/>
            <a:ext cx="394335" cy="24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6649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BANERJEE INEQUALITY的证明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0245" y="0"/>
            <a:ext cx="5151755" cy="816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95" y="930910"/>
            <a:ext cx="2727960" cy="328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65" y="1374140"/>
            <a:ext cx="6528435" cy="4457700"/>
          </a:xfrm>
          <a:prstGeom prst="rect">
            <a:avLst/>
          </a:prstGeom>
        </p:spPr>
      </p:pic>
      <p:pic>
        <p:nvPicPr>
          <p:cNvPr id="11" name="334E55B0-647D-440b-865C-3EC943EB4CBC-17" descr="/private/var/folders/d1/7kwqzkh57tb1b89p9t3q2qc40000gn/T/com.kingsoft.wpsoffice.mac/wpsoffice.AIgKpy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785" y="1527810"/>
            <a:ext cx="394335" cy="236220"/>
          </a:xfrm>
          <a:prstGeom prst="rect">
            <a:avLst/>
          </a:prstGeom>
        </p:spPr>
      </p:pic>
      <p:pic>
        <p:nvPicPr>
          <p:cNvPr id="12" name="334E55B0-647D-440b-865C-3EC943EB4CBC-18" descr="/private/var/folders/d1/7kwqzkh57tb1b89p9t3q2qc40000gn/T/com.kingsoft.wpsoffice.mac/wpsoffice.PrVNgz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315" y="1850708"/>
            <a:ext cx="196215" cy="178435"/>
          </a:xfrm>
          <a:prstGeom prst="rect">
            <a:avLst/>
          </a:prstGeom>
        </p:spPr>
      </p:pic>
      <p:pic>
        <p:nvPicPr>
          <p:cNvPr id="10" name="334E55B0-647D-440b-865C-3EC943EB4CBC-19" descr="/private/var/folders/d1/7kwqzkh57tb1b89p9t3q2qc40000gn/T/com.kingsoft.wpsoffice.mac/wpsoffice.AIgKpy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45" y="2220595"/>
            <a:ext cx="394335" cy="236220"/>
          </a:xfrm>
          <a:prstGeom prst="rect">
            <a:avLst/>
          </a:prstGeom>
        </p:spPr>
      </p:pic>
      <p:pic>
        <p:nvPicPr>
          <p:cNvPr id="13" name="334E55B0-647D-440b-865C-3EC943EB4CBC-20" descr="/private/var/folders/d1/7kwqzkh57tb1b89p9t3q2qc40000gn/T/com.kingsoft.wpsoffice.mac/wpsoffice.AIgKpy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80" y="2931160"/>
            <a:ext cx="394335" cy="236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6649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sym typeface="+mn-ea"/>
              </a:rPr>
              <a:t>BANERJEE INEQUALITY的证明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3030" y="1736090"/>
            <a:ext cx="5728970" cy="3434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60" y="1621790"/>
            <a:ext cx="3086735" cy="16675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0355"/>
            <a:ext cx="3086735" cy="1770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8545"/>
            <a:ext cx="3286760" cy="18859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30" y="3572510"/>
            <a:ext cx="3149600" cy="193865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0" y="3456940"/>
            <a:ext cx="65982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02635" y="1381760"/>
            <a:ext cx="0" cy="41611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19926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提纲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89100" y="1790700"/>
            <a:ext cx="5883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/>
              <a:t>什么时候一个语句不能够做向量化？</a:t>
            </a: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/>
              <a:t>什么是依赖以及有哪些依赖？</a:t>
            </a: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/>
              <a:t>如何识别出依赖？</a:t>
            </a: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/>
              <a:t>如何做向量化？</a:t>
            </a: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/>
              <a:t>如何挖掘出更多的向量化机会？</a:t>
            </a:r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2247265" y="6221095"/>
            <a:ext cx="5695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ps</a:t>
            </a:r>
            <a:r>
              <a:rPr lang="zh-CN" altLang="en-US" sz="1400"/>
              <a:t>：本</a:t>
            </a:r>
            <a:r>
              <a:rPr lang="en-US" altLang="zh-CN" sz="1400"/>
              <a:t>ppt</a:t>
            </a:r>
            <a:r>
              <a:rPr lang="zh-CN" altLang="en-US" sz="1400"/>
              <a:t>中的所有依赖指的都是数据依赖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55619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循环无关依赖的依赖测试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5185" y="1249045"/>
            <a:ext cx="7961630" cy="54349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31155" y="3166745"/>
            <a:ext cx="758825" cy="2787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39485" y="3629660"/>
            <a:ext cx="290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为什么这里的符号会是</a:t>
            </a:r>
            <a:r>
              <a:rPr lang="en-US" altLang="zh-CN">
                <a:solidFill>
                  <a:srgbClr val="FF0000"/>
                </a:solidFill>
              </a:rPr>
              <a:t>∞</a:t>
            </a:r>
            <a:r>
              <a:rPr lang="zh-CN" altLang="en-US">
                <a:solidFill>
                  <a:srgbClr val="FF0000"/>
                </a:solidFill>
              </a:rPr>
              <a:t>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3149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如何向量化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025" y="936625"/>
            <a:ext cx="5981700" cy="58547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323965" y="4248785"/>
            <a:ext cx="1304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5195" y="286350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127952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334E55B0-647D-440b-865C-3EC943EB4CBC-12" descr="/private/var/folders/d1/7kwqzkh57tb1b89p9t3q2qc40000gn/T/com.kingsoft.wpsoffice.mac/wpsoffice.EtBvaa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287020"/>
            <a:ext cx="2113915" cy="377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5" y="871220"/>
            <a:ext cx="3185160" cy="5561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60" y="287020"/>
            <a:ext cx="3254375" cy="6453505"/>
          </a:xfrm>
          <a:prstGeom prst="rect">
            <a:avLst/>
          </a:prstGeom>
        </p:spPr>
      </p:pic>
      <p:sp>
        <p:nvSpPr>
          <p:cNvPr id="24" name="Freeform 140"/>
          <p:cNvSpPr>
            <a:spLocks noEditPoints="1"/>
          </p:cNvSpPr>
          <p:nvPr/>
        </p:nvSpPr>
        <p:spPr bwMode="auto">
          <a:xfrm rot="10800000" flipH="1">
            <a:off x="5331460" y="3163570"/>
            <a:ext cx="925830" cy="531495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5163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如何挖掘出更多的向量化机会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0" y="1249045"/>
            <a:ext cx="5981700" cy="5541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5163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如何挖掘出更多的向量化机会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8655" y="1468120"/>
            <a:ext cx="5595620" cy="1756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4305300"/>
            <a:ext cx="7074535" cy="1371600"/>
          </a:xfrm>
          <a:prstGeom prst="rect">
            <a:avLst/>
          </a:prstGeom>
        </p:spPr>
      </p:pic>
      <p:sp>
        <p:nvSpPr>
          <p:cNvPr id="24" name="Freeform 140"/>
          <p:cNvSpPr>
            <a:spLocks noEditPoints="1"/>
          </p:cNvSpPr>
          <p:nvPr/>
        </p:nvSpPr>
        <p:spPr bwMode="auto">
          <a:xfrm rot="15540000" flipH="1">
            <a:off x="5297805" y="3364230"/>
            <a:ext cx="925830" cy="531495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59302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The Depth of Dependence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870" y="2531110"/>
            <a:ext cx="8684260" cy="1440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74568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The Nesting Level of Dependence 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0520" y="2141855"/>
            <a:ext cx="8458835" cy="723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37" t="9143" r="642"/>
          <a:stretch>
            <a:fillRect/>
          </a:stretch>
        </p:blipFill>
        <p:spPr>
          <a:xfrm>
            <a:off x="1620520" y="2865755"/>
            <a:ext cx="8249920" cy="1104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80791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Another Perspective of Nesting Level 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805" y="2755265"/>
            <a:ext cx="9217025" cy="109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76625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The Augmented Dependence Graph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720" y="2582545"/>
            <a:ext cx="8509000" cy="1692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305" y="0"/>
            <a:ext cx="3782695" cy="223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51758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一个先进的向量化算法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8505" y="1150620"/>
            <a:ext cx="8174990" cy="5707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86330" y="4650105"/>
            <a:ext cx="7752080" cy="6578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230" y="487045"/>
            <a:ext cx="2954020" cy="742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35344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什么是依赖？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 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2250" y="1931670"/>
            <a:ext cx="8091805" cy="2830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000" b="1"/>
              <a:t>语句</a:t>
            </a:r>
            <a:r>
              <a:rPr lang="en-US" altLang="zh-CN" sz="2000" b="1"/>
              <a:t>S2</a:t>
            </a:r>
            <a:r>
              <a:rPr lang="zh-CN" altLang="en-US" sz="2000" b="1"/>
              <a:t>依赖于语句</a:t>
            </a:r>
            <a:r>
              <a:rPr lang="en-US" altLang="zh-CN" sz="2000" b="1"/>
              <a:t>S1</a:t>
            </a:r>
            <a:r>
              <a:rPr lang="zh-CN" altLang="en-US" sz="2000" b="1"/>
              <a:t>，当且仅当</a:t>
            </a:r>
            <a:r>
              <a:rPr lang="zh-CN" altLang="en-US" sz="2000"/>
              <a:t>：</a:t>
            </a:r>
            <a:endParaRPr lang="zh-CN" altLang="en-US" sz="2000"/>
          </a:p>
          <a:p>
            <a:pPr marL="1257300" lvl="2" indent="-3429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2000"/>
              <a:t>两个语句访问相同的内存单元，并且其中至少有一个语句写入此单元</a:t>
            </a:r>
            <a:endParaRPr lang="zh-CN" altLang="en-US" sz="2000"/>
          </a:p>
          <a:p>
            <a:pPr marL="1257300" lvl="2" indent="-3429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2000"/>
              <a:t>存在一条从</a:t>
            </a:r>
            <a:r>
              <a:rPr lang="en-US" altLang="zh-CN" sz="2000"/>
              <a:t>S1</a:t>
            </a:r>
            <a:r>
              <a:rPr lang="zh-CN" altLang="en-US" sz="2000"/>
              <a:t>到</a:t>
            </a:r>
            <a:r>
              <a:rPr lang="en-US" altLang="zh-CN" sz="2000"/>
              <a:t>S2</a:t>
            </a:r>
            <a:r>
              <a:rPr lang="zh-CN" altLang="en-US" sz="2000"/>
              <a:t>的可能的运行时执行路径</a:t>
            </a:r>
            <a:endParaRPr lang="zh-CN" altLang="en-US"/>
          </a:p>
          <a:p>
            <a:pPr marL="800100" lvl="1" indent="-342900">
              <a:buFont typeface="+mj-lt"/>
              <a:buAutoNum type="alphaLcParenR"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26562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一个例子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4490" y="2113280"/>
            <a:ext cx="4463415" cy="2631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" y="2166620"/>
            <a:ext cx="4729480" cy="2524125"/>
          </a:xfrm>
          <a:prstGeom prst="rect">
            <a:avLst/>
          </a:prstGeom>
        </p:spPr>
      </p:pic>
      <p:sp>
        <p:nvSpPr>
          <p:cNvPr id="12" name="Freeform 140"/>
          <p:cNvSpPr>
            <a:spLocks noEditPoints="1"/>
          </p:cNvSpPr>
          <p:nvPr/>
        </p:nvSpPr>
        <p:spPr bwMode="auto">
          <a:xfrm rot="10380000" flipH="1">
            <a:off x="5633085" y="3162935"/>
            <a:ext cx="925830" cy="531495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27787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一个例子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2042795"/>
            <a:ext cx="3602990" cy="1922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4450080"/>
            <a:ext cx="3347085" cy="1972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80" y="2210435"/>
            <a:ext cx="3541395" cy="1514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735" y="2020570"/>
            <a:ext cx="3178810" cy="17043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515" y="-5080"/>
            <a:ext cx="4300220" cy="17672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505" y="3965575"/>
            <a:ext cx="2996565" cy="2457450"/>
          </a:xfrm>
          <a:prstGeom prst="rect">
            <a:avLst/>
          </a:prstGeom>
        </p:spPr>
      </p:pic>
      <p:sp>
        <p:nvSpPr>
          <p:cNvPr id="12" name="Freeform 140"/>
          <p:cNvSpPr>
            <a:spLocks noEditPoints="1"/>
          </p:cNvSpPr>
          <p:nvPr/>
        </p:nvSpPr>
        <p:spPr bwMode="auto">
          <a:xfrm rot="11220000" flipH="1">
            <a:off x="3568065" y="2478405"/>
            <a:ext cx="925830" cy="531495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/>
          </a:p>
        </p:txBody>
      </p:sp>
      <p:sp>
        <p:nvSpPr>
          <p:cNvPr id="13" name="Freeform 140"/>
          <p:cNvSpPr>
            <a:spLocks noEditPoints="1"/>
          </p:cNvSpPr>
          <p:nvPr/>
        </p:nvSpPr>
        <p:spPr bwMode="auto">
          <a:xfrm rot="10140000" flipH="1">
            <a:off x="7713980" y="2605405"/>
            <a:ext cx="925830" cy="531495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/>
          </a:p>
        </p:txBody>
      </p:sp>
      <p:sp>
        <p:nvSpPr>
          <p:cNvPr id="14" name="Freeform 140"/>
          <p:cNvSpPr>
            <a:spLocks noEditPoints="1"/>
          </p:cNvSpPr>
          <p:nvPr/>
        </p:nvSpPr>
        <p:spPr bwMode="auto">
          <a:xfrm rot="1800000" flipH="1">
            <a:off x="8491855" y="1293495"/>
            <a:ext cx="925830" cy="531495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8025" y="3876675"/>
            <a:ext cx="1206500" cy="245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18649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40915" y="1838960"/>
            <a:ext cx="70497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400"/>
              <a:t>依赖的基本概念</a:t>
            </a:r>
            <a:endParaRPr lang="zh-CN" altLang="en-US" sz="24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400"/>
              <a:t>利用</a:t>
            </a:r>
            <a:r>
              <a:rPr lang="en-US" altLang="zh-CN" sz="2400"/>
              <a:t>gcd test</a:t>
            </a:r>
            <a:r>
              <a:rPr lang="zh-CN" altLang="en-US" sz="2400"/>
              <a:t>和</a:t>
            </a:r>
            <a:r>
              <a:rPr lang="en-US" altLang="zh-CN" sz="2400"/>
              <a:t>banerjee</a:t>
            </a:r>
            <a:r>
              <a:rPr lang="zh-CN" altLang="en-US" sz="2400"/>
              <a:t>不等式进行依赖测试</a:t>
            </a:r>
            <a:endParaRPr lang="zh-CN" altLang="en-US" sz="24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400"/>
              <a:t>以及占依赖的便宜，挖掘出更多的向量化机会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111307" y="1498600"/>
            <a:ext cx="2020186" cy="378299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615543" y="579835"/>
            <a:ext cx="4361147" cy="4361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211225" y="1389960"/>
            <a:ext cx="2020186" cy="378299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634335" y="2174821"/>
            <a:ext cx="923330" cy="2213269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Kartika" panose="02020503030404060203" pitchFamily="18" charset="0"/>
              </a:rPr>
              <a:t>谢谢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Kartika" panose="02020503030404060203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3612707" y="4141347"/>
            <a:ext cx="1498600" cy="1498600"/>
          </a:xfrm>
          <a:prstGeom prst="line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049279" y="1209935"/>
            <a:ext cx="2548054" cy="2548054"/>
          </a:xfrm>
          <a:prstGeom prst="line">
            <a:avLst/>
          </a:prstGeom>
          <a:ln w="0">
            <a:solidFill>
              <a:schemeClr val="tx1">
                <a:lumMod val="75000"/>
                <a:lumOff val="2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17"/>
          <p:cNvSpPr>
            <a:spLocks noChangeArrowheads="1"/>
          </p:cNvSpPr>
          <p:nvPr/>
        </p:nvSpPr>
        <p:spPr bwMode="auto">
          <a:xfrm>
            <a:off x="5171377" y="4733692"/>
            <a:ext cx="2024080" cy="27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pressAnyKeyToAc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473932" y="4676754"/>
            <a:ext cx="14076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accel="6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accel="60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19" grpId="0" animBg="1"/>
          <p:bldP spid="21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accel="6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accel="6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19" grpId="0" animBg="1"/>
          <p:bldP spid="21" grpId="0"/>
          <p:bldP spid="2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36544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有哪些依赖？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8375" y="1384935"/>
            <a:ext cx="7715885" cy="505841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168130" y="5140325"/>
            <a:ext cx="6356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58110" y="5356860"/>
            <a:ext cx="10890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353050" y="3679190"/>
            <a:ext cx="14058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308975" y="2218055"/>
            <a:ext cx="14503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36544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循环内的依赖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1160" y="1894205"/>
            <a:ext cx="72155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/>
              <a:t>循环携带依赖</a:t>
            </a:r>
            <a:endParaRPr lang="zh-CN" altLang="en-US" sz="200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/>
              <a:t>在</a:t>
            </a:r>
            <a:r>
              <a:rPr lang="zh-CN" altLang="en-US" sz="2000">
                <a:solidFill>
                  <a:srgbClr val="FF0000"/>
                </a:solidFill>
              </a:rPr>
              <a:t>不同的循环迭代</a:t>
            </a:r>
            <a:r>
              <a:rPr lang="zh-CN" altLang="en-US" sz="2000"/>
              <a:t>中，</a:t>
            </a:r>
            <a:r>
              <a:rPr lang="en-US" altLang="zh-CN" sz="2000"/>
              <a:t>S1</a:t>
            </a:r>
            <a:r>
              <a:rPr lang="zh-CN" altLang="en-US" sz="2000"/>
              <a:t>引用了某一内存单元，而在随后的迭代中</a:t>
            </a:r>
            <a:r>
              <a:rPr lang="en-US" altLang="zh-CN" sz="2000"/>
              <a:t>S2</a:t>
            </a:r>
            <a:r>
              <a:rPr lang="zh-CN" altLang="en-US" sz="2000"/>
              <a:t>引用同一单元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/>
              <a:t>循环无关依赖</a:t>
            </a:r>
            <a:endParaRPr lang="zh-CN" altLang="en-US" sz="200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/>
              <a:t>在</a:t>
            </a:r>
            <a:r>
              <a:rPr lang="zh-CN" altLang="en-US" sz="2000">
                <a:solidFill>
                  <a:srgbClr val="FF0000"/>
                </a:solidFill>
              </a:rPr>
              <a:t>相同的循环迭代</a:t>
            </a:r>
            <a:r>
              <a:rPr lang="zh-CN" altLang="en-US" sz="2000"/>
              <a:t>中，</a:t>
            </a:r>
            <a:r>
              <a:rPr lang="en-US" altLang="zh-CN" sz="2000"/>
              <a:t>S1</a:t>
            </a:r>
            <a:r>
              <a:rPr lang="zh-CN" altLang="en-US" sz="2000"/>
              <a:t>和</a:t>
            </a:r>
            <a:r>
              <a:rPr lang="en-US" altLang="zh-CN" sz="2000"/>
              <a:t>S2</a:t>
            </a:r>
            <a:r>
              <a:rPr lang="zh-CN" altLang="en-US" sz="2000"/>
              <a:t>引用同一内存单元，但是在循环迭代的执行过程中，</a:t>
            </a:r>
            <a:r>
              <a:rPr lang="en-US" altLang="zh-CN" sz="2000"/>
              <a:t>S1</a:t>
            </a:r>
            <a:r>
              <a:rPr lang="zh-CN" altLang="en-US" sz="2000"/>
              <a:t>在</a:t>
            </a:r>
            <a:r>
              <a:rPr lang="en-US" altLang="zh-CN" sz="2000"/>
              <a:t>S2</a:t>
            </a:r>
            <a:r>
              <a:rPr lang="zh-CN" altLang="en-US" sz="2000"/>
              <a:t>的前面执行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3370" y="567055"/>
            <a:ext cx="3642360" cy="1450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40582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如何分析出依赖？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17370" y="1861185"/>
            <a:ext cx="51085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/>
              <a:t>单索引变量单语句的依赖测试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/>
              <a:t>多索引变量多语句的依赖测试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5580" y="1249045"/>
            <a:ext cx="2806700" cy="1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80" y="3825875"/>
            <a:ext cx="4330700" cy="246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60095" y="567055"/>
            <a:ext cx="63430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单索引变量单语句的依赖测试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95" y="664175"/>
            <a:ext cx="4503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5000" y="505777"/>
            <a:ext cx="450394" cy="601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265" y="2046605"/>
            <a:ext cx="10237470" cy="2947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ags/tag2.xml><?xml version="1.0" encoding="utf-8"?>
<p:tagLst xmlns:p="http://schemas.openxmlformats.org/presentationml/2006/main">
  <p:tag name="ISPRING_ULTRA_SCORM_COURSE_ID" val="A94CED1F-C8E4-4A4D-8F15-7FEBE4452E48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RESOURCE_PATHS_HASH_PRESENTER" val="cce957168fd2ccd1b23534aaf13c4793c7a689da"/>
  <p:tag name="ISPRING_PLAYERS_CUSTOMIZATION" val="UEsDBBQAAgAIAAtngUb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C2eBRjUa0FrOBAAA9BYAACcAAAB1bml2ZXJzYWwvZmxhc2hfcHVibGlzaGluZ19zZXR0aW5ncy54bWzNWNty4jgQfecrVN6axwnkNpOkgBRJTIUaMCw4m5na2qKELbA2suSVZBjmab9mP2y/ZFso3EIgYqcyk8oDsdx9utXqy7HKl19ThsZEKip4xTs8KHmI8EjElI8q3l1Yf3/mIaUxjzETnFQ8Ljx0WS2Us3zAqEp6RGsQVQhguLrIdMVLtM4uisXJZHJAVSbNW8FyDfjqIBJpMZNEEa6JLGYMT+FHTzOivGqhgFDZLrVEnDOCaAwucGq8w6zOsEq8ohUb4OhhJEXO42vBhERyNKh4v5zVzN9cxkLd0JRwszlVhUWzrC9wHFPjD2Y9+o2ghNBRAo4flk48NKGxTirecenI4IB8cRNnhm53gQ3OtYDtcP1oICUax1hj+2gtSjIkEuJKVFXLnADo2tqKpCZf9WLBLsVTjlMahfAGmVhVvJuw3/XrftcPrv3+XbdpXXXWCBth03fS6TUbN34/aId+r38btpp7K4X+53APpX09c4bvdP2eH4R+t3/VaO+p4e7UUsdv1RrNPXXu/ateI9zXUlBr7avSuW0Hbjq3Xzp+t9kIPvXDdrsZNjpLrVkOr2Rrubie+GUoEJHL1fTWSZ4OOKYMusaTHFdEQ99hWI5IKOoUqnGImSIe+jMjo19zzKiemgqF9vRASFZTGYl011RfxTMV5S3hLCA4BiW5qO3T80Vpfzxb23rRWl9u61kvy4uu1UmEFj/Y+8PS6cL985Pd7m9xtDymMREBlnLWsjY38KILR8vueHj84cNuL7ZYK2OtcZRAK9XzTri6MpcaCr6WIOYZDQSLF4El6YDEAU7JyoToPVBeB8lDDw0hlRmEvCYpZh6iGo4gWiirfKA01bOZVF+VRIAFs4+gVm/jSKIES7WWt4vgmSkQVX8PhCbqDxsLu7RN1OcxupF4ArPRRbxDuIvYLZwUM6dFpJMTEqs9JFGNMRfh7rzsXYRbWD4QiUIhmJN8Z57cqMGHwsn3FCrZRfCeDBTVxEX0ijqZvhc5i9FU5IjRB4K0QOB9nsJ/CUGr/AENpUhnq8BxNFIMigeNKZmQ+NLF0BcwkeagCfQqY0RbC3/l9BsakKGQgEvwGJIN1qmy+Ad7AWdYqSUonvv4zk7hRnDjf35nNojjMQZGsx84dACSZvo18DHsnQswwZiAaK5AQGQinENam/OJaTwTc9mms+0Ej2eHbg5yBgrHTcEfiwkvIuhVlOfEFTDCHAnOpghHUF7KpNCYilzBik0WC63+l4NWFVE+c3UELRWMyditQZQOj45PTj98PDu/OCj++/c/73cqPTKNDsPGmqUa1zv5qbPmEy78gt4Wzumm9YR5vqC0lX866+3r5g4u6qz5DCN9QXcHYdzQrQuZmtqPN4L7/LfDI8/YHMTloiEIz/OFGb16i3Sh59e617cIYn3XDHsXLmUWCAQBixKo06H59nXUmXExF9n2XQhH5zvBmhNymthd/zcnQDhsp8blZjZoO234kyOjMVO7szKxncY/ltyR4P100QDowchyESAIjKbAhOIf1vm/pw9vaxWv2cKffnI7K258eP+MjvhdX1C2nb5SRyRYRgkk0asl3pufOK8Z3rcUMfu0uDlauypaXGGs362aNynlNIU4Gq66uJCtnp6UysXnXxUKgLZ+U10t/AdQSwMEFAACAAgAC2eBRp9k43WyAgAATgoAACEAAAB1bml2ZXJzYWwvZmxhc2hfc2tpbl9zZXR0aW5ncy54bWyVVm1P2zAQ/r5fUXXfCXstk0IlKJ2ExAYaiO9Ock2sOnZkX8r672c7NrHbpsl6Qqrvnsd3vreSqi3lyw+zWZoLJuQzIFJeKqPxuhktrudZiyj4RS44AscLLmRN2Hz58af9pIlFjrHEDuRUzobk0LtZ2M8UivPxbWFkiJCLuiF8/yBKcZGRfFtK0fJiNLRq34BklG818vLHYrUedMCownuEOoppfWVkGqWRoBSYkL6vjYyyGMmAeU+X9jOR07s6//oD2o4qipZ288nIEK0hJcRJvroxMozn+va4Kgsj5wkIf1FDv3w2MghlZA8yvvx8rhrRtM3/9EgjRWkSGnPOF/GdwwQp9Phpwt2lkVGCeZBxNFoFl56vd0YCkPsazn1qxlUK9mTyerAQTNEzBkuULaSJP3U2VYm3xxb1fMByQ5jSgFDVg5500E+kVf6aWNfj/sAb5UUAcooe8SpYW8OqizcAxvoev1rd2lURxveuCwKUsHPKIMJe2SN/67QeIQNlj3xmtIBHzvZH8ENLx/ElviWumOezr63AiT76fPmTtxpPD2ZwVeDaKTymFgUslQnnhdZgqpYmVteFlBzFlHKyoyVBKvgvg8v29jEqTQ4MrtNO91WKFBmcajcbo17SYb3sebwbu9+E/m3deYZ6hV/PCSLJq1r/Jqn5zPH0jOhr5slphlmSGg7ynm/ERE5N5BbkixBsqhcuEEKsffYQWHSDNQRPkyAFaXI6x6m75FTyeVtnINe6ZhR808S6DlfRsmL6D18pvEEREwaMHRMrfR0n9L0nA4VrACAyr3zHdofOUrcMKYMd+LkPFPbBQy9Lle7QoWa7wQfYYNhuTjOpH92a6BslxMWGE4RXHZeIF05oGG95JJmyD4uG3u/f/uJoI/tFZjov3GH27BopuljbjxOoleb/yH9QSwMEFAACAAgAC2eBRgoR72qiBAAABRYAACYAAAB1bml2ZXJzYWwvaHRtbF9wdWJsaXNoaW5nX3NldHRpbmdzLnhtbM1YbXPiNhD+nl+hcec+HoS8XZIBMiRxBuaIoeA0d9PpMMIWWI0suZIMx33qr+kP6y/pCoW3EIhoL0knH4jX+zy7Wu2uVi5ffEsZGhGpqOAVr1TY9xDhkYgpH1a8u/Dm46mHlMY8xkxwUvG48NBFda+c5X1GVdIlWoOqQkDD1XmmK16idXZeLI7H4wJVmTRvBcs18KtCJNJiJokiXBNZzBiewI+eZER51b09hMpWdCvinBFEY3CBU+MdZnWdMq9otfo4ehhKkfP4SjAhkRz2K95PpzXzN9OxTNc0JdysTVVBaMT6HMcxNe5g1qXfCUoIHSbgd2n/yENjGuuk4h3uHxge0C+u80zZ7SKw4bkSsBquHw2kROMYa2wfrUVJBkRCWImqapkTIF2RLWlq8k3PBVYUTzhOaRTCG2RCVfGuw17Hv/E7fnDl9+46TeuqMyJshE3fCdNtNq79XtAK/W6vHt42dwaF/pdwB9CunjnTtzt+1w9Cv9O7bLR2RLg7tcD4t7VGc0fMvX/ZbYS7Wgpqt7tC2vVW4Iapf237nWYj+NwLW61m2GgvUNMcXsrWcnE18ctQICKXy+mtkzztc0wZNI0nOa6IhrbDsBySUNxQqMYBZop46PeMDH/OMaN6YioUutMDIVlNZSTSHVN9Fc9UlLegs4TgGJTkvLaPz+al/el0ZelFa32xrGe9LM+bVjsRWryx96X947n7Z0fb3d/gaHlEYyICLOW0Za0v4EUXDhbdsXR4crLdiw3WylhrHCXQSvWsEy5LZloDwVcSxDyjvmDxPLADyFUGMa1JipmHqIYYR/O32uyEvqEMsthgS4UB12tBjhIs1UomzsNh+npU/TUQmqjf7OqsaJOqz2N0LfEYDjsX9TbhLmp1iD0z8SfSyQmJ1Q6aqMaYi3JnVsguyrdYPhCJQiGYk357lq6owQfCyfcUatNF8Z70FdXERfWSOpm+FzmL0UTkiNEHgrRA4H2ewn8JQcsTARpIkU6lDCuNFINyQCNKxiS+cDH0FUykOSBhXsoY0dbCHzn9jvpkICTwEjyCZAM5VZa/sBNxhpVakOKZjx/sudoIrv0vH8wCcTzCMKPsRg41TdJMvwY/hrVzASYYExDNJQqITIRzSGuzPzGNp2ouy3S2neDRdNPNRk5JYbsp+GM54UUEvYbynLgSRpgjwdkE4QjKS5kUGlGRK5DYZLHU6l85aKGI8qmrQ5iiwZiM3RrEfung8Oj45NPp2Xmh+Peff33cCnqcHdoMG2t2eLjaOnE6I59Mty/gNkyRbqgns+QLoI0TpTNuVze3TJfOyGdmzBewW0bANeyNkKmp/XgtuM/fBh4nh/WDuFw0x/bzE8B0YHqbAaDr1zpXdQTRu2uG3XOXwgkEghBECVTewNxPHTHTeclFt3UXwmb4TrQm5k5ncMf/xYkQts+pFbmZDVpOC/7sOKOYc7i9dAY7HehYcseR7d1VAzjwh3a6gCOf0RRmm/jNevl/6aybiv81m/LTa7EzcO1y/B49bvstx3bAH9XjCJZRAmnxaqn0/qfCDw3Y/ykG9mn+BWblk8v8U8DqN8o9kK9+uq3u/QNQSwMEFAACAAgAC2eBRoUwK2GeAQAAKwYAAB8AAAB1bml2ZXJzYWwvaHRtbF9za2luX3NldHRpbmdzLmpzjZRNb8IwDIbv/Ioqu06IfcJ2mzYmTdph0rhNO4RiSkUaR0noYIj/vrp8Na07iC/N26evY1fOuhMVS8QieozW5XO5/wj3pQakebuAy1BXLXpGunAqncAozUClGkQNyfefHuTNkeCMhS5Nx6tPsnUVP4H0ZiqVq+KGsbCM5hgtZ7QfRltyiX+DynZVbSuqtHm88B51N0btQfuuRpvJkhEXr+WqFliDMQd7Ap3KGALTfrnayKPjXZ+iysWYGalX75hgdyzjeWJxoSdt+WcrA7b44fMt0HvoPw8DO5U6/+YhqyceDijaSWPBOdjlvR9SsLCSY1AV3165/kED42ZBNTpPXer39NMVRZU2MoFGlwZPFCGmC69GN/sUTc7D0m+Jm2uKgFByBbZh1azaoFmYM36gsZhQRxpos+cHVKGcpDrZci89Cpajw5JtW/eOhd6+UIhghLA2QjNmIrO2i+OMqffs4Lpa1ndu5hUncnmR0Qz3cc4extdvEdp/RUJ6L+NZVlwOxcVIDQdXPIN901MkIZN2DnaEqIpyvk8dvJa7s/kDUEsDBBQAAgAIAC5rq0Y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Aua6tG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LmurR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BkAI1Jh2+TOWgrAACzVgAAFwAAAHVuaXZlcnNhbC91bml2ZXJzYWwucG5n7Xx5WFPX2q899mgHBK0WEoGkllatlcQYJSCQ1DrQ1qlWPQ4EUowkWCEYEAiQoR5bxkC0VaKiROVYZxCiJEJItEC2GiBCqzElEMkuRAwQN0MSyHQTsEV72j/uPd/33HufT56HJ8le613r977rHfdee+V+vj5i2huz35g0adK0Tz9Z+cWkSX/HTZo0OfG1Ka4rr93on+z6eCX5i4iPJ5U1+/W4frxKXb5u+aRJFbw3bTF/d/1+fe8n25MnTfKsc/+/AiSe3zVp0j8++XTl8s2M6L72RN4V6nZnTPRM9Nc+H7XOO/4lmbnThCXfDUh4Y+WsOYdXfnB09r8++/qbWX9/3fut107nvf4xJujUtFcuBdZPemVG3icfXPvnoPVknfRue43+hOr4Uqw+2hANzAuppFLsx5YKqWUUTg3FuPVE4OiIksM2/fgm+kS40zaoZw98L5jk/tNgyJe47YtNilh0YTE9JpXsvvj1ihmh3Y+ZGptayS6KnuG+9OhefUk6nubQOu2kjL+Pd3q7pvtDW/Ay94+98TtVzIYNnNGfhj6eaKx8c2wOz5P0wUkNhATnDSULVcvtG7R6ua5e9QW7X1lMOxkkc7o71dwoog/emopk5m5gPdkkP/bhY5gI7xxRyhrTZNb2oerIvcd4RghAEmQOldR0fWig+AFkRWrPIUduR7QqdH0+UUEzzZntAhFjoWIwdrcWCKlnaS5oqW7sT8piNcyuD0npplGVzNFwq/N6OatPfSVS1ByrOvcAQ7P3CBw9I6/5B0TbRm95sZ/aEjaEQSsz7KGddiPHeX3aBqiiL4mktXXjlOU1w3SslFqX8bRABfZZ2UZ5Qrm1Ag00bZWN3tfzEiTs+/TBuQi0a9p7+l/kTcMfTQ+4syd68PhgZ/xIane16wrDp47ikacQtX9a4/ldzcNhqW4ZZojCT+mZjQOtyeGecgP5I6KUtRUX7l0Yg62JR8rXuUYLpuGCaFmwDfLpMwL0l6KHLw4asmCfy4d1lQwWscqP2GGWmmstpunK6f78BoPCHFrS9DYaeC3JaTcLSPM6EiUJHjgwAayy4quKk87JmxjhHQg0j7rPMSJwjoy07bxcKGpQrCDiab78AoO8HPK4Td/ObC4S+So9C9rqjy4rWVotiU8vhoIvWbcTHjCsrQNsXRePYwPRHRskTqfD6GSrAR9VQRvXOs0fTFSJ4dpIw4xkpnahFqHdBBoI0g1y87YwuTiaKeBZ80kAmactFzssrDxDofV1MPODGgEjc24ZrsP5RVhkWI3xqgFeKeExFqpVbv3bu432K9C6wuPvmHju8g+m/NgFq/LDg5WY1VxkfsGtOTRfNM/QEKvYmERER3uCLECB+SfXILfXWwtVADnHjFvdyEK0ifvXPXbJ2FjEVTZNP6C1bAPu+dRtJnojM7lMzN/kXdAeIh6VzwdV4l6Sc5ikJPH4oElB/VgeC7Ll1hxRQyzE0FXS2+lOaABlxiIM4ubWAamuy7INhOR95Ktcs0v0KUV124jeKn9kGtHbmEhkz3QtOQOpMLZYlko7wD7IPjPRNYU1RoPCA/Q2+naJH/kxQwKywcFZIl9zeDTSjJUiQfM7NYL8XSBFYx7IDO0na9IkTrFRDX/LjGk+cBXBeMVlYXX7roAUj79h/L5hVP0Mq5G/81bAj4vKfPnA+ekrfoT5ZcHe02UoRA0GzAm5AsQDsXQ7Zme9vcDwrbh9VKob04Ofl9LKGhjBJXT45I6kOC6ERvEq4nKWx3lw6FYYX24cmc4H2viifKu/M26DBhD3iwVQhsRPpe1iF/GWCiXlXYpOrGCkMf9ArIQV9gMjPeR8FuYiSpvavgxoskj9lYe5JHAPoUOKMMlfg+uqoCooielVYGgw0AWQXWjbkWNsYFjFvEXNub1s1Fu8PeE0eZv8akj9wdnmWgN88ZRWsWN0D8yt/UTcALkHs3Oh4OxSeT5szgPdAOyQ/J3F8kMwWBG5a3o5r+2K1jgwSj/ZlaAq93IxN2wnniujJ4c8vXIlG8C8I28r2gnjKsizCl5Z3J/GLYRM4vVhVjqrBlb5wBhQ38dH8wCYqqbRfjnQuMdeAfStkPglIs3Xmek5okAkuO6xH448y097CdrDxIN9bnV+QH7NTxsAhc9CA7FgJlVDzVGB7CIlw5PeBhHeKNItU9uJ79GEDnyh6AqBBGbUDVQywlEulbIXtsnJuQAiMR+oRqwdW8pkMkdP4b4KwjdhjtanFJV+KQmjYdn+ib7Kx29g5ha2fSNWQlXD1ihPuGHGe1OOD2PFLv4XmdLjwWpc53SgCWps6krRJb9VSgkDkzRbJYFsGegAu2BhwKRl9Qm6SgW3mF8ruN7FukIw5cubxM5hbQVcqSHK+qpTCovBLgs+Zzk6mifiQYkjC4HpAqPYIe5gpMPMvrrMWGaJ0CizLMtVCK03bo9al9WzyjlO0JYr6svIqgdhvKWIrcR5COdAqmudbnbeqKBjs/7JsDJMmzzmKQ7FhKTW51z1w8uFUjmL2/nu6mxxP4NER5Ifw/hRS2hyVn0XvRYahSW7mRku3psDUrg76MXQSP5ybMlpOJnE/ZquttRggRRwGd0ujibOQ+WTwOEoeRPkcY/VT00YgVAkT5+C4jlZjdBSP17AlA56e3GrS5FUmcyTvBZ8B97Fb/xI7Qw0kAAOIlT5fCA2hiUD2brkapvDPZaFSTUnH4rXELVmRjiCrOFozJZwf2NamBxigGQkj6oBgpHumFaXEuiyOE/ytm15t96ZUsgIQSEJA/CiAzFE7xU/iuNDfqi/Oqu0ThzPnQWmgpVilkRGT9c4B6rnrD5EJ9Dt0FEzKx53lqzJUzbB3sBC9HLBByEO6R3YVOBpMGoMF5O2grsf7MN4F5qLa3ldRjUsEIjLOGbdHsmWGHjhNAIiUcJKJ0EZHsdBe3OHMuWxxU5iK12OVYLPqmVYLYgcPqDiMMsLjD0MJl0NQ2d32eViWDmPLh51RGqVqyqNhr0trOwnHtvxHWIj/aTYMYAf421fIDhXdYms0e0dsU91XXlY4AracNH6Yi3H3d4Ow3kdpBuu/VXjK+7P0l2aV92xvPA7+kz3Z/BnY6Fr0qP58L/qUG4Z4MuYU8ZzCG6x+/PmxsW0v7m/RNwRv+7+9HsfnDvW4fB/2OFe94VzJcsyu49Rm0tYJjX20zzhO83fBPtWYsnysY7XLHe3SpNMtkGltmTJez38BvV06srU1M1jw36Uj3Q8zRZRPT7NSKev3kWNaBinOfiv7Wr1RszYjIHv7f7H7/3f/PT4kZP+b49P/fF3lNiXJP9vkPhHEEZbeM2I9F8PCa39NUZNe5qWlaqKSvM/zFgLQg3kAuBywuGJUbNJ3G/MmuQNy+YjKhmNU5pfaNNO9go7WJgNvIOoKZT19p4fs4WvvZfZPKGIe2lv81gCBGuopQ3dM/1uc2HemN7Hna5D+07j3YnNj0kWtPV0P9+QGO6NKFYsyWpSdKzHRT6Hma04vfcDx6qBeSUMnel6P3EDwT40Qr6DID+83nU1/ZhrGMXzw4RYAv13qMkeNdcQQWm1JzNenGN0WvY/TLC6y/EPNV2pTz4MDV0wZqmnvvWUxVvedLetuL+qjnKv8wUpBNm+XfFhJrfzzMUY7OO9L7Lj+PH0kXD5waW+QQc8zz0vhspOtJ8biCEV/ldNilT/v2oqVXgUL8/e9Lwc1E99PK/0YrIeV/4VwBjBX+G79OcEW0/XffAnMij/+E9njv72T7FK3vBfP6Fw+yyxdaTga5UADMF4tH+oD7vsRKWwdOeY/9vx+KkiS7Y3LpaHWWn1OPHnLVxU6N4nf8rE1d7Fk8/9lZD9g1OCJ2zgXid/Gqfz3l0E+fYvsY9+/ovlpPzVcFvu37zwp5Kpu5w/Zf2fs5v6ge8fIIgQ9qwIl7GZlvYzefjRuFFYXdmVqX8gD5wqI+87VvRHJEUrOjHV8eQ/QNeGmzWDlbeebqsna8/B/jCd+Wmd17m6TkwOUAain8eOtD+OoIpo7Z8BdSu8eSF/sNfCne8xB4u1JwpzsucjLsUkh/4P8Ir7WCx9qDYkU5c7L7p7lssnsvc5KuTl28GBOJWh53nlMxg6s5H4GkNZTXT3gyuRVLf36dvj/w/oaHkp7H2j1NovHFviyOgdEoHbp9q6LCeIS76Ut4FJ/v94fsYCevJ2LhvzpOFpWk6U/qDl5mSvE+3JynARKXM35il+9HGpHr1VqVlCQ1CeJ4sFKUMPybyTsvCSWjihGhFAkgSWEUpuwWRywwpi4qwVX2ooxCrEFD6/ATuPz+dZZ/MBq3+DARLLU848oddbc3kxxCoUKt8a2TE3z0osrDFYozr0FmKBjpzL203ET2ltGSC/CQ5eMAROKE1ZOUxVScdOucHI9EicU9IA08FPYroLNj49nY1YJuPRR2AfgOqDiezBYiXaV/k3V/331KfcVWtZGSFloXnWaXSOK8ViepxwFYjlmLeaERESIyOcHSXlxULbwCqFazS6oJSBJH/DBRbTsB1UIj7PjEXxrLkKOU8KgLN5GBQSyWH6VXc85yJG8/YncL9dgxEXIFWFG9FlQmb3Tu634EALrPeM2AGDlTIyNRskgf2ZIX5yu3wYYAQjlPPLfI2Js/g8Ci8AxdtfsSBLI26KC5N3ATVMpqJiaV5nUtgP0I0d0QgzUpRrjeIs3Bj2YLht3/AL08YEunJJVZGuj3zC70B7Jb1Y3DE9gCwJzCOR7+VTMXKxSFoOGykSuW8gbCTis+rnd+D7cTvwRVEIQKzNn03uZph2hXV0WfPl5NkrequhKgYJGhiA6oFlNEF4Se/gpUv8Ca1VqWDgxUooMJpHXYmKkEyvexTH/YbezqDs0ijF5cN9HxO9G7rArvmoyMICBbA406+GW9wyANwDgxS8gNm83WGOFDABksqxEaqdsKU003MGodrqkSCMCfTV7rwZ6fU1VPpwzmrJ8Nc+pdFh+clhg/SRAO1GW5yZ0b2LKDWIt4cXxqno2A4zw0SxVdNcdW6RfhTi8T7IAyptM8zzaTN5c9gFr6TYyQPqhBcl9kuahtsWyDkcyo7ydNUxjLm7ZhEW4FfLYX7gsDh6FhhN5Ejw/dRZokheMSarsOXpGWBG3zLaahBQ83mZ1yRK2LwVEud0Ub6i1FWaKJNucjemhTnEPDFTs9UVGpUFZeUTHqxaunMb0TN7OwZGUeUuR62unX6gfQB+mF7MCNKJmSEdDZNgB7TihWU4+Z35HaqBYbG26xGsLoZIDQsVZvjRa7oMW1zqKjNQj6xWANfYNoMyhpjoUTIHld/G1dnrQa5CR1bKN0fVTkz53ZLnUof3mib8xZxPhRNy+KT18kuS/7EkYdZeoUj/5h+KJsaTC+ea2SahoL0E82+FVvE8AXOg94a+pCac+kmreuTYdOqKVErj/3mV+b/X4et/kKy/qJrZTw8gT4S70OuHWqMZnd/6EHBQ+ijPaeENDTLgJMuPPs14W6eXINzy6AA1kWNtU/bXmjua8niJObwQvKk3+cegcUEFYR70DNh/nUcIyXRx3arsaczUWjv2vRr2diKjzreZMFWtzwKp49JypyCS8Pu7BSZ4MHjsuPpRWp5u+wm1PgekjHeoDz536W1CpeNIOfN9u62s1tpuXB8h3WTK3cB8106kS57F/6gNUKldrU/raYlArgNqN/kQzpSwpMHRv8c1l4gX2/28Ip0RB8p0hyIQnxKofvN+d482+1m1Prhe5llSkGH72CZmm9LBYPhvfsZdPA8l+623kyK0DT4yS8NQMgD9Fqlro4ZKexIzfipuXc4jDZT2tMWMA+9tS5MOnhS6yxeiRNLrLsFG2gTs0Z62xJFVBhFQDuIX0+0Q+4GRrBY74uyjj88YYi+atw7XGlnGWAHIcs45nSYB/fWEMrscJ6WfE2VbjTKnrXK6quZx5VoiwnwsKmihVj/q0A13WWsuW0I/VQlCC78fV0m6WqdOcVV5ZnVUWvvwW17hQ/f69th2LuGK3LWfSDuQ/yCRR+KbK7xVHEtntpJUSEJ/ReQsieZtpKtXqRSbjeVPvvWJZrikkiWLbyyGBzwFeYQSKStdBg1glWHJDlMs5ADeGenZwBk1RQ7qBsSCixCefNv2QCRNsV6R9a5Ajt7L5+1GQmnflxE4fshxWesWN1yF15G4xRjHNHKvH1lXBlKIHA3gfjiBzny0f2o0MzIsczG7wCUgn7f52S2uOLA1zJq8r2VYbo3MA6oTN4QP/7wGD7hVqXVOImWkUdV18AYCB8KPlypdBqYPiIWBICwCHAUr6UjIwIgkIs7APgPa+HIhFji4rANhDMjov6EvG/JottR8yp8QWcUezJLCGYMVAKLG/oA0qxxoI5/ipvrj+AVUellEA2w22AcZVjV0xSyJ9lJQD0fvqzXQRkp7MK9RAzpQRSDF44hBxKMnc49i4gsN38Dg5HjugwNkj+822qqZVhgOZC3USq/5fcRP5PFwNJGDblHkyIr3Mft/U9KGsgJqQuErye2M7lhuZPZiWiGwxOFozC/zMSb3LQjkLLHfmopcGyGJ4s5IDluTZLttTtIQ8XuwmfJfGau7ALypgi9hBdHkX85GowtaFrMbWdwfQHgJfWRLScWNWcrHUeyCJOazOztRvgHkoLWrFfTFu1S1j/ta1nGLQfhZ0B61r7ZxSz5ynVPnIztamFYzO4DCPY6ZmwXz5oMUWKyZ3pIT4osT6uyFhoZ76TM5ekoOcJB1JSnst3FD5XRshsummY4B2DKhoQCQ7Luvi/ipfCCgJyZkpxyLLrW0DBbShRnd3aOjUO+9rnvwxEiSsXInrFkaHeL5uyToe+28oZXQqMUaDHbBpoJdK2A4QPv2MvZK+xlDVBrBOaJUdjhMonN17WVFARQJfko9RH4CmRhz9fN93wZYEqfdyLnTRgW7B7Yf3+NKSttH8WRGwQNntRX/4lyxsyfH2PK7FbphhjXpml9dJ0x1hl4bf15ygY6dbcbUdKSIEE7UnnBaYSd9SQfeEd0EI7g0V8RDzuDJeUKeKPsStxiiFxSZQ0uiZpO2KgzGgKzOYdUCoG7c9YvXYhgF1LgOV86vP7DLNtulWPwV3bAPV0gkzHBrhVEtPpbbthIcbhkdjgtr7s04Rtdu7bmo/JLIK44JC108O5G3nz5yuVncPmB+15q5yMXSqgLDVqPxYmn/02/RzDn2411Pn7kqfiC7lxmyuXDOXnvpk5aMo9z9GN+g0mxExmMbuyhg+yxnUqokfKYoV24oHTZslGjzy/hwM+uIDv69Ok50CTLvQTnLFLDFwFGxI3QRv446q45sMu/KgoWB+Ad1VJedcihEAgJgyB/Pn6I0zA6qczv2oT1Fdc+8+WNKTXOF8WdJz7rEz2SUEOYz70urMliAlPXbw5Jx1uquq7/51ZEHzqNeNfmyyUteuOp4Uu5Y4N9/NLPOt+Mguz3p4TMX386EvKBddf41I/Xz8IfYfUniZw3DQy6fs9RFMVjaAwDjQv98g8DeS/2ps9BFlU9aK2OHrH0GJiOj+xi1taWwPWzgdkCPCp195xkFiWOicoo80xrdAe6FBh7BwVimqfAlHGeH/VZv7jD3CpUlzi1vuPzR5gxa4285wr6NSoLTpt4qHTgyNJE5bB6uQzoWhf+3JByba5/++CaVYLnl1VyS3n1M6LQpna8GzZWKwMwwqerScx3tKo5dpXY/xBTqBRyHKfK9hAuWjkIjZIkunxh849vK3u+u2Slaw0Q9epFb3Lp7PIso/OIIfdOygjE53Nx4cTHts3OHxgiDP9siX9ezZPxWdMSFu+IPTq4ew/5o/hY47myd8RzB3qOeuSGMboJcGFYJRn8+11zCHLjTpjpKfTb0/ZSCYu3oA1H0vnn5ZuSKg9eOOPQch76XZczUqld4hR8eNcgchjbVZeyzWZ4sACncHIHTpldOLYKRdu7KJYFwStoZ2H5dRX15q3eescIizSs3AEiO7f06FvMkIMSBlUpmN1akzaD/Bi8qVsOdgZUficXcrH+YNK/k1shwOcfOJB6parWwq+MkxEKB0BgyFsH2Hr5Ytpgm11p9lBqiTyLJEfU1prr+k5kPOBFfhlnjid5Fk9cRvVVIEZLfcGpm3RN3eGZoXWZibrV+X3glG8m2MK+S8OTkKGaBcaB33e+DjjY2wbboVPlyvsu/nIKTyUSCHNgYZlhYHwtWl4q1sPidmtyWxfJmWJLbVYllDDlllirXOtuIjvZqrfAmaWuY04xJ4c+hXK2QJSeHJ8kfw/iBTs9GscOy0cR40DUK/EI+6qes4r6CjUaKeNZCM1beOL+fHJa5BOWLjgDhCa0V49nX+uj7W4CmONtRhschqPEO1NjYJZyfDfuyKGCtx0GFgvwvuCtNY4+Q9VCSJPDDKffEfQPbT9M5PlGkZVk6A05adgm5BumcGRPSSx0379LN141ieF3nAPxYKRQAbvRAgQDAL1I2cqG5Hd6TmywY83z5ieHzM1WyuJu5bcDB6oWrf1Y/CvBPgmoxUl6lzkr2OKWIISjGTNPv7EUW0ATbtJNL9FmhgO18QPgYsWItdykmj0LeRQwquQ+fHKdhb3ctB7zBXt8mt5dNPcXgKsxofzJZ4kcylMKwYOZ81Jv02q4uw28K7a5h52DkgGUjBHu3jtHdxaBQbKzj5L2vKzqxZb4ipDIonwRWkSVEz5OlDO9u2Ergakh/Yjiz0BpZGA5tE1qJHagypOpY+JvrnyyQzgUzd3OPHvnq0ZJnGvuVlo6dchizF5V9ZBi7lF/amLSSqzOBla6E4amfckqBAeWUNsV58MAgupZ8O5cPnJ/dAMLq9PP7k+1VYlkXudC6zetU65xZpHPQ9ZB6VRKTt1A2tW7V5HO/WaG1sPg7z1JGEZT0iIgPcMWTCeu0+E7Wr6qj/GeW/NPtZ9JfAP6wb/ZvCzvciFWesFsAgtR+/F+B3loQqo2euAVxxp1NBlv702SZjsuoL4t1f/BN/39UgMKSzP4bQpm9TRZuzZdZ8oWE0VLCMnegmuR3wxJdaOwZc6fP3XG8KDXXGk+2ZxprqWZNstfVjVA4QmvY8lwH/NP9Xv8iv3Y18EV53RUGdS6pN2dsmXgcdzH+1VeqLiz4HfSqLUFfT2rb/BzRAt+Pfiy33S2/SlcbQ9v+8WLLx1yS1ukwq8/zWL3knn9v/yc9uY1bfO4PE7wKdlfBcRs2vYBj0uvypgQsreSHixOy2aKe9Ba3uI2iCVv3PHuVr7wHw4maxOnHLz4XiWInf7KIRiumDy7ZMnGr9vzdKQe/1GiCwO7dF58LR0emvXNLfCNB3vTT5peAXwL+/xnwVjiO4DL3EwoUePXfiapcwYzH/DVAT8IJLPXzWhUh8f+OIkFAHyQ5ukjNUqgg8YTzK03Y+j/vlJCY2TZSjomfjeP9CeM1d7U3dmvCov8zNqsMfjiO08zRPkx/799p2rbIm7yYjybr5QbIa5rLadrb1pTVxfy5XEKiX6rIS8AvAf/fBVwvvpNq/6XcvmPU2lz1PMBqc0fmTzNefVj0Yqk4vN+L+Y7/x18n5BqHn5/AXe+EZc4MQkkBMLN2AmbD5UQm6EvlDMzjfFf47k16vrHPghD8Nz3tNfUYnQ6jOnj39gmBsPIgg1XrxPsOV7jSIJPx2lD+xOL0fj8m1x0TD+V2Csbk9HP1BG/WXe6F+uHBxKQP540J/jpqgk083L3yF1KeA3PHvZLrrkxsWqnYMLYyX0U9h26xWzU2GV5CegnpvwJSGx7sHnsKEYFkDfW6dzSYh37aoJWujJz/4vjuhOHBlUg92O2+P4OndbgfEqBbvO++OENNrxh+oHuyV9he63XSPlVUWjv70z8O1XeRo6eEHfgJixNt+QMaVz5gqQkCI362nyxuW/AHBK6yuKRi90MN5Q98WrnFmPgOlrld7/yqumrrH4aMddX/S0Dk9IxfD0U0O+mnY4jezozqwpoXZVylKCzGfCUnvHPNu4F3nsdPkfxB4lFdyFmtQS+17iWk/yGQMLTKKOfQBuc+a9qO0VUvt82+JHlJ8pLkJclLkpckL0lekrwkeUnykuQlyUuSlyQvSf5TEvcG6rbBb9+rlQQHPLdTfvjnTVSCVa2kKWHfDSl08TnYd3+/j9H0/QZ8ukmTrGwvwb7X02tbmyOcE4ql/He/Mu3qEA19L7D96jG2Qf7hf90e/Gsq8cgBpO1Rr3t0dU3HcJlQJB2+QjV3ZBpv5QJv89AIalhHLzhG9XSh6Fy8OcQbstS5N46v6dtEbxc3iVmpWuBdhHNdfzIfgZPZ+xIFtVBB4lpk7+k8wJcXamWMTe1Hco6qvEx39m2dYd3MjFcDklmqkKq+BB8os1oBcLa7aN27BX/wenqvAWzGl1wavR2BT0LVxPe5d72p3cfN8GvtyQKrRn3AC8/od2++U6D03WFQ/Uw0u58wfGFD7a+VXcY1xMR09Re2kgIDy1yjZd2JBftqHNLooaVJ/kZyaq3VKJPZgsu/GuG0l4GEL6z40DZw7GgL6NdrBgu29XSGa9xitmYN/WRvVeR0mUhlf7V+Da8YqPYDxmDlHHp8pJzZNfLl4ShpquHBFX5tYFYLI9Njd+f9cvbwSLnBQMfqkpGlFGaz+wUGafBe+dfBbPSP7uNn3szuEUfZZosKDAUKneHdKXXieIlEkjDXOvtGoXljFBr/QOy07ChU8EU1KJydaxQbozwjeJNdot/bMHPp2CusypDI71i9a9QJVe+xeeWDn4a45CacmrKwkkclYaY03J4lk287HEX9IKsinpFHfRI49ay4PKqfdylfaU2az6UGyk/B0eVTb8IqQfOC6MLlGS5B0fcR0VKEHJtOXkjEKwa2lGdsWXbQ04dV0GvF68gw9FZVPi+dGa79WayGuMaokpN9dLdqllk+vdarxEV+Pw5nLrtcyGMh5U3hBUhtewqXS48P+TyqHouz1hvvjJpRq29aUsKXAQpw+xHMR4V0zOof6ScXSRE7g4mEN7HR5exE9OhstZlVr4BSltV0wEL4iTU03MjChjkdESYpP8zTfTzCLI4P2UQtDryLd5ztDYqcyaHUlsk4P4nTV5Hj7qIi86jyQEEIP3d5QljowWK+vaOAnhw+1KAw7F/ENXiBeKFBKa/Ll64uG8Wn1nb0QlGrTHbGzEpz7eH27rm7jJkf1DStu92Bc9nh6Vzkxo4BrfBGEcuzqLItfqONkWGCSEX0wTz5vcNRVdcQ/KKd9/IU04prK7U1oSE0ihnJLa5RdJi/SC0uPlhrdMHzGT7txZpf60BVmqe5LDiuyub1eFel8parx5XRxxGE42xPVN0z6L66iAJ09XqPYijNn8JRvYv7kH2NGTIf7WxuYlgtLYNXbaE4vm4UBKrrLNZFYAIozXpi1Fz+jZWTCJx7E5WANaIg4TNHe86ZEUPPs7XuwZaspoO1ie4joQYeknlnOSXqyt7Bq4fbKQrp0Fn0WUF2VHsFPbm9jO+SCUS8jwIpHnzQ+JiYfyvetgJVl7FPR6nXh6yWQpkzZT7km1xoEZu0k4mYPAQLBVWYv6ESZ5qFftPInxM7KOGLUE3S1aZ0JJSSfgxwn3LkfmGE6t5AS+OInGfc51P1pFDH8FG6zwBvxSZ6qa3Rd2lCmtYlHZPU5Zk8G0QuR1LE+f7RvV2CfPdae5MmQ9cPslCpMRrJGViePG7foWHeq14g0KKimIHhXGWK7WEajNwtXjilgb49LDJJwhrxeqOgM5mYOJKJy7rNyLTtmJYNWUtqw91qjQe+rFaQL0x5cOmuFLnC70tl2GBjn3FIOMgXUmnsXjIyVLawI9qejc7UupQb9ZZxHmLN4Sh2S9sKlzJWtl3O7L+hb87W9lbX3B1XmBxZMsYqbETpXp+zB5q5HxywYPsHKi3JXTVaez/fHrIn/eRZy6BezOs990Qn1VVaUljqtaYb2+7SsDN57+PlXW1yMpcXEM1z/Svru6CRfD5fAEw3+ybyCPPQicIqpX6n+K5WtlvzKo1ossPkDFjD8qNR8+p5l9CZNgj4qdMN1WAgvef5K8wnQqGQG0DV2jGwXB3Zt4F8Xq451sty+RK/f1pqvIUEoPfJGflNH05ZzXkLtruXrVNeoo9YhJ2jSgo4bzqwlwFX68kui2iMC1kkFwj5iZEOODOKiOA0FxZxvAtOY2cLeBefKIdrHpqN2iW0v+FQVjbXSV6Stxxd07x3o+EA1oVHYSjbcqVcZFv6/ZhJtFhk+xXKdbapydr9rmaXF0n7xX1k15ByEX9Gwa3A+vM3mG0wHJ9D485Jsg09gr1f2mW/XDDv1ELB23BRgU65R2HoX2A9sTBWdAzeAOA6UlvEISglt60e8Od4+4P9GfX+Au2TZBHP8stt/DxXBrAXrDQCUHxjMOMSRLORzmz0u0x/SHGmLRwTFnpLgUJIwo5rnwOTbSFQoIosFics/Bm4FJvhcUvGNl/lD1y+kI5lmoSCcI4VZjvz1SlfJYXoeYz8SZQzhLZVrd/lFlUlhDFiaVlQup+KxPGsW1dQDF0/xFrvSh4eyWO1vFKL15rUkas2TN/5UQJ5bFbs5gkE3+c6c/pD47PGVkmzWy0goT7MIyDlt73lcfAN03MVfDCSmxzDOkknbFcsTwxrS7aNxHM5uOFNqeoEyhnLNrCiAfDZ8Fp1nIYoQswHTvkGCl6v3rcJpIzJgtKpddq1SkTG49OD6JyzjEhiUfsUxo1eK/2wHXnqrJhpOysv7c2YM6bxWRfp6aY9c8e+p75N/dxkWjtmmP0ul4/mp2wEkXVwsA02txRm1517jc8pm53IO0TbPXK5EZMnL6e3xZlUl7ZUKu+4nN2x+QizRQyCEhcs9okY+79Ku3ilQJdCMQXsdopoKkXZu1bGYgxR7mMIN2uSTVWi2r7ek0amfo2kKzAxxHpFO3pl0AALiXEpmN8Vr5Z8rvPoSnXXn+Cc4YS4zpuXBU3pLcJQ4ZjXPVc7fCVxndMjGd4ycKyYfNNXbgkq+RybJR0WLC9Vf4QruQPjIHwJ30kdPg3ogHHNypUDGPbfFkfz5HqKRCqJooyobq9SyBL3wQRaAwIH7nH1c2WaH7pdrpKtT2PrmTe56J/zJfpwY4hsPRFH+77d5+mbajMYvBmdkWf9hfELx3Y8CjHu8c7vICWOPENMkXOCz3TdhMvkBoMh+9m6C0Yaqa2EOuLqzdP2uHIJLmFrmfP6UNSU6i7sR2n25N5Vz8Qax/RTUKNX8+E4gLDXVxVVWG2Yd1/zsxhO8lXr/7VTQ8ylUqT9KeVrpjatfQ7TAOlVkgOYO1O7p7TXCZs2rnlwZ0TiNUm8BM9uGo+DqCKB0MJbI8E7DhyJIoxZQ/ajKGPG1lH90ahV968WFRSDEXdLMZZVkP6iuPw6vWZRSQW8b3Rmjs8dPNLN2pkucrQjJCOchiLI58gVFlu9/t16Bb3YfeJS3L6ZIIW5bpeABwe7f3Q/3HeA3QooyUcG+croJhxnEEd1vzDSeGjkaTaB6VB57a0IflRp5CtuS5F1A05m1JK9cvND2FOd6gk6vnks6ubXLw/vSEwdWfVbNLnUdfPGwhraeDxxHyh4oNa5vGR66Y6li+WCWHAZRD3f1Ua+nC/iEQ7IFT7bO1ByKWTC2Po+tDLH1AC47mDW884BbYAQBQ5AmMsN7tO90OWCzUv65zmY+I4gvGyrf0a2ZUdOeW7vIIasIeZw5s93FDZ17YXrcGakoxPZ7Mo+FM6nXs6nvV6OR16tELeOPy1DstlkT4KrzeScur0eORttglMWhK9cO4jJM4p62S4HgI4VXajvnJ2dkrr9cG34+JLE1uspUam14z48z5VrXuoRxFahrEQXWHU1mtWzpke/0yctXiOZ6UoGe0Qcq0gpuHLdD0W+Es2Lgaq6UnS7hTKHQeaoNND9KjE8/l0pCRXgMiqdk1EgM/96Zuck/w2l5b8nQm6pRl2Z2rkxtX180u82sAe+7xFQqxZaw9yTVrqF2qOP2Spv+jZSRKvddc1DDfN+oLLeJ9nvD2X4SeMbwbPPVo2vg38HEaYVEX5ANBigWeYowYBgLCbgxg05ld5yFR6rUo5H0/RH+6e2En6K32IKcUVI4RaovNRoBR8foCffEqcffw675PWxxU6eyOJ83cdkMq1tWmmrVpYe/1vCNaqSlYwlXDcO2rdl2NpTDZiFHVWSQuQaAk19FFgTq0XzWyDkBQbSNeBAsPvAzE22k/lqQULVfKvFFUXjW8i88CK2jR+rITL0odpjjgMfc8xpHLNuuje6HM3jfP44pTyzfc0UbGFEUDf0hdqsiK3XCg6xNkSfi3IUeo6n8Sm27T3TdyGtbkw3mgnC6AxNL0Pesu5h1/a1Yy8zZ58YZoQMFstGiqmcET7nmCfVr4pjAzhM9UFgjb3f6KCNulQHZw+YQtdCeBfXv44l41WWnoe9rtpgBgfYZaKjG1Iq22irbAgq0ixFhdMQhjyp4V1bpsycSU1MV0S2zsDOVBW07TL/3faFLXw2zsW3WKmw+fsjprpPj6vumXdAs7umd1Mke4phXRhc3wp2Y9iHorpnmpsS2YM2Ywfzp+KOw4XH6jI7BksGDfUpYJCa5S4o94ZA3xQEep6o6d8U6c8AydW580BihsYDN8wtLb6qFB7deZkr42DZfjh2lFfxGF8OsJp+LMZdnj7K8P/JdC1f0b/pnAMiyaPB7guWRio+OdV9emZ7dYrhfV0CfXuqr7ucPJX9VxXtUJ7AMXSuZ+x01EnZC1Kbtkqe/vhmz7cTv202PWEDeqwwDt5csUeq63Xq1eP1d0VOOHYZElfqCpTOdeWvjZXe83cCfrXBtNXuewLNJRzHyNDqsbHSPustqiA5KoVC51Tlt5OnzkEXvOW+/umq9SvLPv7yn/8LUEsDBBQAAgAIAGQAjUlooHo6TQAAAGsAAAAbAAAAdW5pdmVyc2FsL3VuaXZlcnNhbC5wbmcueG1ss7GvyM1RKEstKs7Mz7NVMtQzULK34+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+/sCAACwCAAAFAAAAAAAAAABAAAAAABpFAAAdW5pdmVyc2FsL3BsYXllci54bWxQSwECAAAUAAIACAAua6tGNdvZrWgBAADzAgAAKQAAAAAAAAABAAAAAACWFwAAdW5pdmVyc2FsL3NraW5fY3VzdG9taXphdGlvbl9zZXR0aW5ncy54bWxQSwECAAAUAAIACABkAI1Jh2+TOWgrAACzVgAAFwAAAAAAAAAAAAAAAABFGQAAdW5pdmVyc2FsL3VuaXZlcnNhbC5wbmdQSwECAAAUAAIACABkAI1JaKB6Ok0AAABrAAAAGwAAAAAAAAABAAAAAADiRAAAdW5pdmVyc2FsL3VuaXZlcnNhbC5wbmcueG1sUEsFBgAAAAALAAsASQMAAGhF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极简商务汇报总结计划通用PPT模板"/>
</p:tagLst>
</file>

<file path=ppt/theme/theme1.xml><?xml version="1.0" encoding="utf-8"?>
<a:theme xmlns:a="http://schemas.openxmlformats.org/drawingml/2006/main" name="Office Theme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方正姚体 Agency FB">
      <a:majorFont>
        <a:latin typeface="Agency FB"/>
        <a:ea typeface="方正姚体"/>
        <a:cs typeface=""/>
      </a:majorFont>
      <a:minorFont>
        <a:latin typeface="Agency FB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01TQmNiR1Z4SUhnZ1hHeGxjU0FnZVMweElGeHNaWEVnVGlBdElERWdJRnhkIiwKICAgIkxhdGV4SW1nQmFzZTY0IiA6ICJpVkJPUncwS0dnb0FBQUFOU1VoRVVnQUFBeTBBQUFCS0JBTUFBQUJFSjZaS0FBQUFNRkJNVkVYLy8vOEFBQUFBQUFBQUFBQUFBQUFBQUFBQUFBQUFBQUFBQUFBQUFBQUFBQUFBQUFBQUFBQUFBQUFBQUFBQUFBQXYzYUI3QUFBQUQzUlNUbE1BTXU4aVJGUVFtWFptdTkySnphdHBGUzg1QUFBQUNYQklXWE1BQUE3RUFBQU94QUdWS3c0YkFBQU5HRWxFUVZSNEFlMWNYNGhkUnhrL04zZnYzZDFrMDEySzlFSEVEVkZVVE9YdWd5QkNkSzhTWHdxeVVTaytpT3kxS0Nra3VNRktnMUs4aTRJUFZraFU2SU9DdVZaUi9JTWJhbFhhVU05U3dUK3RzRUdyUHBUMFJoU0ZnRzY4TmMyZmJYYjh6Y3laT1hQdW1YUG1tM01tUnBJOUQzdm0zL2Y3dnBudnpNejNmVE4zbzJqbjhSK0IzelB4UEpsU0htWDd6NTQvLytJVG5hMjBiQ2YxUHg2QmhsUUxNM1N3bEJReEZsYVd1OThRRnUvL0VTMWNINzk4NG1MTUZkSFYzWHp3czZLQXZmUnBYVlFwMGRpL1lOSk5zTXRtOXJaTWgrM2pGTmZMd0JpbzVpWmpWK2FNZ2tySkpYYllvR3YzdmZWeWNOV2dyNThNREdjUnlMK1B6ZDlZWUZUUkpOZkx5eXJIMzd2WnFMWmFqakJUTCszUE0xKzkzT2RMWVBZZ253NE1sMmNRK2ZkeFlzMGNvM0hJUFZkaXpBK3p0SlZWazFsRlRUL1lNZlh5empXbzNtOGQreWhqMTZqTUNPMEN3MWs0K3ZleE5XVHNsQVVwS1ZxNXZJeFJNK3NuMktxWjlVODN2dzVFOVMxOE9ObXd2UFR5RGREWEZNSVVPekNjQ1MzU1ZmbzRIVE4yTlllVUZpeS9zZ3VEWUNwdW1pMmsxZDZwMW9rZkFnL1BZVW5hUi9MZWQvbk5GeXg3bzE5NWN5NGtDQXlYNTFPaGoxTllVZTd0NWFGMFNmL01ERWJ1ak01SDBlUU5JK09kNVB2VjZKZERyWmRQbmYzelY2SzlQbnBwUHd1RVZXL0dSUVNCNFd4cy9QdDRER3A1aXcxS2w4WEgyeGpKZit0OEZPMHBtMTVHTzN0eThzQXpuNW1MVXIySVZqNTZhZllaMnpMbnI1MFB0VFF3WERGYm56NitBMFArVkRFVWF0cFliellaMnpZYXJaaEtNc3A5a3RYMXdzMzBHOGthNk1PeG9HMWd1QUl1dk5oREwrK0dXdjVZQW9XcUZ1dEZTMmpXUzVzdFgwclRWVk9WOWRKWVkreDZ0eXJiSEYxZ3VCeStVVURYeTJzeDN0OHhLRzNKU2NSZzlxRGRlbHJaSDZUcHFxbXFlcGtBNGZaY1ZhNDV1c0J3T1h5emdLeVg5Mk80LzJKUzJ0Sjc0THBNbytHK3RESmVUZE5WVXhYMTBvcmhTeTFVWlpxakN3eVh3ODhVVVBYeUVZejJReGxLVzJhRit4Vm9tYm9YYlJiZ2U2Mm1sK2tPWTYvMmJHSldLZ3NNNTVDQnFKZXZZckFKUHNEeUsyRFh4MWFydWJZeVRxWXU5a3RVMGd1UEVwUWJqMTVDQklaejhTYnBoVWRyU0Q3QXhobndXNFFPOVNTWnZPNlNnRkJmUlMvSElFVzU4VWhnbkRZSkRKY0NGNlFvZW1sdlVIMkE0WEd3MlkwUjRXL3gxSE5mRXBBS2V1RTJ2Y040VE1CSnI4QndicDRFdlhCZml1WURjUGVGRzh1TThmVk1QQ3YvVWFrYWIzKzl2QjR5dkZDRDR4aHBZTGd4ZEZ2V3JaZkdKdFRTdGRIbXlpYWs0NEtGWFR2NUlkd1hmMy8vUHFqbFd6bng4Z1hONStLblQvSGk1dlBzRi95YnNqODB1T25IUjMrejAxY29kZW9GY1gxMmZZNkdQQVAzQmM5SkxIdUtvSDlPcFdxOGZlY0xBdkhzcndSKzhCTkhNdFM4d2ZZWHg1eHBjSTNoS0dZWEZOZXB6a0FsSzcxZGV1RngvZTBGSXZSZWVmS3lnbUhwSmlUeE9wRzJySm1uWG5nZy91RXlQRlYzZXV0cjBSRUd5MlQzNkxGb1lpMXpicVRhUkJFUmJ1bkt3blI2OUxTUkxoa3Bra2ZLb1JjZTE3L1NvK0xOU3IvbExvekxRTkswdFlLb0dMWjJmbnJoeGlQQnBrZW9XeHhJbk1SSHZvbFpQVDFNclVoVENDSmNnKyt0cVNIYVNWVmtncEhUNVhweHh2V3pmSmJrZHM4dnhpUm55VUhjRjYvOWhSdVBKSnMraWpiRXJacGQ3UElNOTdmNm1mQ1I2aGdaN2dIK1RjYnFlMnpXUFNFdDFRczMybjFjTStHK1FEeDgzNi9LanRVN2ZWR0RBeng4alBvcGs5a2pFRDg5RXV2ekpOdWF4MWZFcmNnTG1vVkswT0UyajROR1I2QVFqS29YUnkvcm96dXVyOFJQM3NKOVFmbzBQbGxadENmUnoxaER6eXhkTCswKzFhYUgveXROZUZ6aDZXQk11ZGUxUGk0WEhhN0JUVkhNa3NSQndGSithUnpNSzEraWx5T1ExTTgxVXdmSXUwQjVTb2dSeEgzeFdNY1F6TDdlSlE3QWNGMDA1SEhXaFNqaU11Y282WEM3K1FjNG9iVUJ0SUZBci9xblJDK3hPNjZmNVRxaGp2TFRzK1FnN291SFhtWVpleklyVkdGdU9wblNtQyt3eVBoOE1ZL3pKQmtkamkrRk1DUlVKSDJ4Mk9vdUZDaFRVYUlYZUNIZFRGdFhaaWJwS1ovUHlmSWF4SDN4MEV1cnc5aFBYWExLK2wzWDVCdUR5UmUwWnB3R2p6UUFIYTQvQUZFNlMwNm5scGtHODBxVTZPV0RVTXhoSDdDOStvTmJVeDlmdk80RFVOUjJTTi8zZWRqM3FTS2NUUG55UHBuRlJCRmJ3Y1NITXRVeVE0WVRoc21TbG5NemUxbkxndXdvS3RFTGp5SnZ5VzNDQVpKVXp5WmZZS1RQa3NPNEx4N3pCVzVJREJ1eVJ4QjRiVjAybW1Yc1hIRnpJbHhESEdmMHRUWTZZbTBzaG5YV2xPaEZlTHFqTHpvaGRJT2x4R21SWjhtcktBL2p2bmpwSldwQk1aVGpNTFVaTHBadkJUUzRHUkVyNktndENndjVWVDBzbFJLbGVvbjRLU1hKZFJhOE4vWXBFZmoxY1o0SjQ3NzQ2UVVCRmRMeDhTT0pzTXNXTzB6MWc3OUpjQlBmNWkzbFRvVlViZmZGZFIrR1IxSWY0dEpSbnVFRjFZcGZJdVArYnhqM3hWTXZFWStBYjg4cFdWenZ2bDU4Q2xxUzRlQzA3Sk1ZTnZmbDdZZXN6M3Q2VnJibDh5V0srTW1EODdwRmdxemNGMlRSV1I3YktISmZtbFlSRHgyNnh5cWpyMTZpSm1mZnRXUGxTbU1oYWE3WUtLRENZYWRhbDJTcFlhWmg0QXJaSCtuZDZuWkp3cVdYaUR2OUw0eFRXZlBhZlVIdFBLZ1dvcWpJZllsUmJYMjZWdVNodG5ORXRWUG1TSnl3SHJaaWpSZGlhanRqRWtTNFpXMGNMK2IzTENqTi90ZzNJbmNmZVpDTTVCSm85d1ZkQnl4M0I0cmNGN3VFS0YwZEh6YVJIL3JxUmZ4K2hHWkxJaTVtLzJKTlNXaW02U1pUeDA2bnRZWTB5a3lNN2xtZTBSOTBFelBoMWt0RXRlRlQ5MFdmSlJlNUw4OWJCT1JGYjhNY3N6eERiNzNRYmNsSkhUdXhNRTZMY0Fqak5FM1RtWWNOTGlXdGxDTG9oZW9TcE80TEpPbHdTekdRKytLOXY0aVI0S2VNQkZzUzYvNDV5c2k1NFREelZBeTV0dnZpc3Nla3hDMThzRzZYSUhWZlFMWEJ6NUlEdVMvVjlCTFJiTWtWdlZrN3RPT0VRK0JnbjhTbzc3N1E5RUt6NFZQM0JkS2h1NndieUgycHFCZWFMYm5zY0Y5U2JibE0wMWw5UGN1WU9TbTVYNHF5amdHUllzT243Z3NJWU1HelFTRDNwYXBlU0xaa1AvUHJnOUxCYzVpbTgzb1hKTzVaWmN5SWVxRzRCSWI3SW54ZjluS1IrMUlta0sxdXFIc3NhcWt5UnhIQmxveTFFV1hqbkMwcmh6dXBOWXc5YTVDbDlNNlIrK2kwNFJzcTRDUmxpTEVsRmJrdnZsSlcxb3ZibG9UN29xN0JmTk10VnFscHVxa09hZmtpdnVvR0syMUIxb3ZUSlpoU3B5K1MzMmtZbGtYdVM2bEVsc3JxZW5IYWt0Z0tlTUFJVDV0aTJrN2pjeXVLVnNjcWFoa3Q1OTBYeVlQK2w2NFhsMHV3ZXp2REZic2cxZExKME5reXc2cnJHTUFjdGlTMmd1Uklmb29IanB4UENWeEh4NUQ3dGQwWG9qMldpRnRxdzJmY0YzR21TclowWEtOUlJ5K0Z0dVRIdTV3dHRvSXprajN4aG50eGVEbTltaFRYUFgzeCtuMGx4Qyt6NGNVSnQrd2kvOHZQa2lrclEwcFJuS3FsRjJGTFhzOEZFbWJrLzBlWjExdjAwcHVLQlRCcnVHbWFoME1MWTBYVU04Y2s5RXI3ckdNQTVqWThQMnF3UEJuM0JmVnJNcVJzYWVsZFZFOHZ3cFpVbnJqbXZTSDkvTDUyT29hcnVxNDgwUVJORGc0a0hSVm93K21UcmI0Y2RheldVeS9DSlpnYnc1RFplSkF0WGs3RFJka0svMXhlTC9yRW1nUUdXM0k4YXN1bjh5VVFkNVRwTksxaWptNUVDeHduR2lvTDRnRmF5SzJVRWZUaTEwZlk4S3MyeElZNmUxQ1ZPSU53QjJwVjQvSTM5SExLYUlFOVlYeVlqVnByOHRFL2pSWHpXMk5ub21nSzkvbVBpNnBGSDJGemNCeENLeDhyeFVCZzF2amozOGVwWjNvMmZudkhyL2xnTnZNUE1zUVRaNytGMmRUbnFJd09PNHgvWDR2WE51VVl0b3RDMzNRTzg4bHVQeU9oNllTMmxpSDZ5SEhiYTJ4czM0VEhkczdHc1VJWk9pby9ha0dMWDYwdzlsZ0ZHSk1rdWMyM2RtRlIyc2xIczFhKzJaU2FSdHl5eDl1ZWhIaHpWS0tDZGtINkNHeCtjSFNqbTJXeU9iNnlaYXZwT2Y0ZkhhNzFSUHRqdi83Y0R6cklNdmIwdjA3OGxnNlJhOWxrVzZ1STRtMUZVOElibktqNU15S08zK3l3QzNoOUVqOVBxbVdJQnV0amRQQ2lHS3ZSUzEvZzhxbG5Qbi9mVjFXUjMrM2ZuYmo0dU5ERDFvLy84Y2dwRWFZV1dmN25PaG5HMHZEa2pjTlJLLzRaM3hiK0huMWl6WG1XYklFWUw3cWJiUzlFQnpzL3FYbjZzcUk3V0xlUG13cEpoWnFFeEh0cmZUV3kwMWdNaldjUXJZd09QSE5lUG1mMzE5SUxycmdlWU5zOTNDbnFzQ2R5YzMxOHlFbjVOaUprTWJ0YTkvUWxYQi94NjhTejUxODh1NSs5MFpTLzhXWXpWeTNkRnYrQVdTZ0MvNFY1VUEzRVR0WDZaK2ZuWWh2QTcxVy9WM2Mva0N5YXozVzJ2dCtyZjNuTUx2Qk9hYjBSU004dDYrSHNVSWNkZ2RsZzhkcXdjdDNwYU12MXplUTdmUWhEOXY5amFvOWFxMmNvaHBScEJ5dWFaRGQ2WWhnYUFhS1dPK01aYkFUZ0t4d1hZTGh4TWdpR3VnTlVjd1J3SHAyRW5lYlpxRmNUN1BZam40b05OOVJJanI1YnFhOTBPSEV2Uy9EUTRmNUtIQWxFanhyOU1wTnY3UkdJYjFFVDJLajJ4L2RnUU1wUGg4TjVpZnpmRHdpSXl2WHNwbzJBdllNb1hiMXBMR3NENDlqQy92aWNycVJTME9IUVVnYWg1dld0bUJRbWJDcTI5ekRZYllxdzBpWm9yN25mK255Z1Y0MGJHZTR1RVovV1FlVnEzR2hVamZkWnUzai9QVFR5TzZ0Vks3azk5MTczcjV6dXJJRzUxYjBkQ3NzQ3QyeTZ0MXFTSGY3bUNCeGxPSHg2SGZFZjBwbUVPK21iT2dMdFBqdlFZYU9IYnlxVEhYRC9FV2grcWJQMW82NC8zZTFBOFY4WkxYR3h1RGpiWlFBQUFBQkpSVTVFcmtKZ2dnPT0iCn0K"/>
    </extobj>
    <extobj name="334E55B0-647D-440b-865C-3EC943EB4CBC-2">
      <extobjdata type="334E55B0-647D-440b-865C-3EC943EB4CBC" data="ewogICAiSW1nU2V0dGluZ0pzb24iIDogIntcImRwaVwiOlwiNjAwXCIsXCJmb3JtYXRcIjpcIlBOR1wiLFwidHJhbnNwYXJlbnRcIjp0cnVlLFwiYXV0b1wiOnRydWV9IiwKICAgIkxhdGV4IiA6ICJYRnNnYUNBOUlDQmhYekY0SUMwZ1lsOHhLSGtnTFNBeEtTQXRJR0pmTVNCY1hRPT0iLAogICAiTGF0ZXhJbWdCYXNlNjQiIDogImlWQk9SdzBLR2dvQUFBQU5TVWhFVWdBQUEyb0FBQUJUQkFNQUFBQWNtT25BQUFBQU1GQk1WRVgvLy84QUFBQUFBQUFBQUFBQUFBQUFBQUFBQUFBQUFBQUFBQUFBQUFBQUFBQUFBQUFBQUFBQUFBQUFBQUFBQUFBdjNhQjdBQUFBRDNSU1RsTUFFREpFWm5hSnE3dk43NWtpVk4yVEJvUCtBQUFBQ1hCSVdYTUFBQTdFQUFBT3hBR1ZLdzRiQUFBUmtrbEVRVlI0QWUxY1Myd2tSeG51c2IxK3JNZVBEVklTSU1vWWNpRUlhU3cyUUFRaDR5QWhRamlNd3lHSFhNWVNpUENRR1BNU0tFbzBSZ0lKY3NnWWNVb0MySUVrSkFadFczQWdoRWhqQ0ZuRUhyREZKUkZJMkpDZ1BBN2JHOWlRM2RuZzRxdnFlblYzZFhkMTk3UjNoYmNQMDlWVi82UHEvNnIrLzYvcXRoM25zRjFUTDVRKzR1b2pwYXM0YkFwNlB5OS94TjVLK1RvT2xZWXhNbGYrZUs4OVAxdStrc09rb2Z2dkF4aHQxZjE3K1ZxdXVPR09ieng0b1h3OVpXbW9YUGZSdTc3cmJ0cUlueUFMTm1SRmFlcjdoUmRiR2loamhGNXZGTzNweGVQdnNBRXMyM1NnOHg4YnFzSTBVMlMxb0l4VVVJNnlRWjh0cU9ZaXNydHNBQXNXUFJnbEt4WlVBeUJwRjEwRXFhQU0zM0VYeHYzbUFQcDZrVVM4N3pOM0E3Y3RDKzBOVXRoenhXaDVkekExblNhTE1ZU1cxVGFnQU5sMVMzR1hKcGxMK2hZZHE3aGxlWlJoOHQrQS9pcjVWK0E1ejBNcUtDQ3dDZ3Q1bEI4SUR5SG5MUFJNRkE0M01Vb3F2UkJxVG1zL2h0Uytlb2FrK1BNYU9aamN5cjdMMlNpcmhMeHV3ZEcwY3FNV2drSWtsVHRKR0xXalpDbEVsUGx4bTZTNDJWMXlFSnZQelAyMlpoZ2hOaDZwUXNyWjN2eStpN0FhOUpET2lFMkhrc2ZYVEFPbFIwaXloRXU4RlhueW1mUXVqcEhYMG9teVV2ejFTUStZUlZCenZQTlpKWVhwTzJtZ2VGWmhJU3oyMG5tZVRnc0JyS3Qxc2puNEx2ZUEyR04vaktLMlMzWUtLa3NEcFdJWEZncjJva1QyV2xvSVlMcTdaZVQ5VDUxKzZDUE9SQlMxNmFKWmVTb29VMVpob1VTckZ4VzlteFlDcUlLaGtzSWFSQnRRTzJLVkh5VU1QQldVU2F1d2tLRGhZamZCVGFWM1lieDRnaENueElCYXhXb0hHU2NROWFtZzJJV0ZCQTBYdXlrdEJMRCsxY2hlV2YwMG9PWjBDZ2EyVkZEc3drSlpReTR1TnpVRU1CV3Q0bHVvdUs2YVVHc1UzTktuZ21JVkZ1SjZmQW5VcDRZQTFrZXZwRDAyaEp0UW15bDR0SnNLU3M4bUxGd0M2TVIxSVRVRVVNWWhVbmdIRmFmZmlObzRLZlpXS0JVVXI4UUJ4WTUwZ0EwSUFhdXA0aVlMV2pGSmdXbXRqWkJpUjVGcG9DQXNGSnNXU1FNNmlMWWFzUWhaTTZTOGp3OU1xT0ZzZEs3QTRGTkJHU1lsRHFoQXg2MVpFUUxtVTRrYk5vZGVxVkxNQkNiVUhDL2w4TmNzU3RRaVZpZlBzdEZEc1YxclczaFJZYktzZHlOcW5aUVhMY2xLVW1NMWRDSXNURDNwbmZocXNpVDcxdWRlUGYrVmRPcVQ5KzkvaTFHZDlQYnZUU2VQcFdBaDRNcjc5Nzg5RzB2aU9Hc2hMM3FyKzlQMEJab2dUMjh5b3RZc3RMaFpySzU4MW52NWRsMlJWbVpoNGFSTFRoRHlxRmFkdjRqM1RYMlBmTk54M3BKa1J1ZGRoTGpzM0dlVTlQMUNQcFVzQlB5QnlraDZFME9DdTk3ck1WejFjY2VkTmk5VjQzdG5SSzFlNkN5R2dsTHRrQTBTZCtUZFFGZ1lJWS9OT1ZQdVlGNXB0OGlGTGVmbS9kbkpSTmM4UWw3Y3drdmdGY2ZwUGpMcjNCalh1M2hiaVJZYUFrYklvN1BWRmdsK3ZTRUk2QjNCZTA1N0hpWlBPMDJwRWpGaVVXdk1YRFNpTmtPS2ZPOUFZM1d6Zjd2ekxPbHZHZnZUSnFUU1lkK20xd2VTVEY1Tjl1ZWdxTHZhVEh3QjFLT0RPb0lKUDBZM1VoL1BQek1SQWw3cjBIZlp3M0VqUkJ1QXdhKzg2bmlMT1NOVjRndU1UZG1VbzJCRWJWcGJ5OWxsOWdpNWlrMmxSc3hVWENQbko4NHhYd2J0VzlrVmhEaUdYVC91VDU5TlBCNGM5ZWVRUzNiYXEreXNOUGZ1QXlIZzVmNDg3VVUzUHVNWUQyeWZLdTZPNDB6TFNiVmQ4QXNNSTJwamhjNlBQYkxmL1FrZDA3aDVNNDJ3Y0tHN1RBbnczcnpZbkdOQ0dsd05mRkxTMjRxbTc4MTY1QjkwcHNBaHFDakR4TmovMUtESS8wUzdFYS93cUlTSUNoNmpFWEJHbWpYMVpYOUtaNHlvd1FXa3NDVTBBeFRpZjhBTU15NGFDRkhkNXhaRGNTOUtjY1h4dU91bUtERk9qcmdKc1dGSmlHdFZ2c1Zxa1Q2MVlMZkFUaCtJYzk5L1ZPSVE2ZGhNSUZXcDAyOFJzTUptZmJwT0VRTkRoQkcxSTBVY0YySzE4SXl1OGYwcVBMN0FDaFkvRXhsdnhRVkJ6R1dZQlhXNTVXMlpwQW54RTl3aE52MFBhS0VqZVZNcCtBejNubnlwQzErNVl5Q2dWZHVCWmRoZFFsVkRZdVVHRmlJbHozWVpVWVBoNTdPSjBhaXhVRVgyNUlXL0pHSmtVQ21pR2RaYTlJTVlWTVplSzVvaVh2U2txd04rcTlGMlh0TmM5d3N0UXJOSXV0YVcvWXJzdjU3RWF0d1haaExSMERPNklUYmdubGlabGgvbW1jVDZkVWJVc0FRVzRsbFNXakQva0MreHEydWNVak1xL0NDdVJWRno2UGZZNW1zL09wa3dTUjdtNm1yWWN2Qmk5T1l1K0hVOWYwYitLZURBb3VRSk5RZ0JJaVJDK1hvTVpWTmZ5NU5zZXlaWG1OMkhlVEdDYWJVUk5jeUZwUVNlNUNiWVRzeGlPYmtDSEEzcElHbDZ2QjVveS80QWFVdWNDOFVvcXJ4dHFzOExXR1NzOU9FdFhwSDVwcDNZNFF1N04yUDQyekxOQjhFTW5jZndJWHc2MjMyWUZ5T1lWaHRSYzVUaEUxaGptbmFWN1RyU0ZlcTBiVVdBN3EvcVRUbktydElCd2JxQXlwcUc0YmpJOHdrNXJ4UGxLR09CbmVGczhKQXlPZ2JVT1U1UHg3Tk9HUlFmdG1zck9SUXJsampVOGh1enAyeUhlUzBOOTFZNVBHelhoSDU0MDJWUnpuZEg0aVFQaHpUQlZOak5lZ1k3dzlkRTRaQkN0MTF5cW1uUklLak93V2NjbXU5dmI2SS82bzhidHMzSnRiMEZCbythOW5iTmsySGJHZmJraC9GYXpsMHIybjFxQ2hGRjRTSEVncUxqZno0Z2UzTEp0NG5tM3Z5SzdML29OQmVHSFpqTU9ZTHFRcWpkdUFVMURUbUhtekpmeTY2ZGNjU2h0cGRUbm9OWUxXMUhaRll6MVpXSk1OeTdYSGFGdTQrelBlbXVkTUhYM1BBVWxDOUdCNkhjVktUdEdmTXU4YjJ6SWNwZGFYMm54c2RpVU5mVjF4cVQwQkVwSk5aaHdKWFRWbHZsZmwvTXFCazJXbFh6bUk2L3c1Y2pmN1hKVFBmYjgyaW9QUE1KVitXTnlFRE9DR3BEOTBXVDVkMVQ3a29UakhoSlhqS2lwcm0za0FhMG1DODV4emhEVDI2VzZmS2hmemRtVXJlbVJzbjUxSFNXeWFUc2dyVnluOE1hTlpqSGZGRmN0QXVUV1RoMHV2R2FRMU1IaHlVZHVkYWdjVlhRUjdzdldpenYyS1BJRmFVSkh0dDQ2Wk5vV294S3FTbjNGbXFjZ1NqakpWMDdaMWhUSjR4dGY3QW1kUkhVTUozNVh3WWFZcXUxY3I4UFp0Uzh5RVJCMElpNVFxYUJ3RDArUEV4K2RvUno5NG12emRVbGF1amdFaWVBWVl1OFhJQVVKQ05peDA2RGpCQk01WnRSMjFYdWpSSnAxNmhuSG1EL0J4b1JMZUlZVmRSMGxkOElxNHVnaGdXNTUvTVp0bXZXeW4wSlp0UU1IdktMNWpHUko3WjhRZUlYdHR2a1plVEYwbjhyMUJyS2JvRDFUY0dYNzQ3dWk0MFlkVmZ6bXBTd0dmMm1udXFTUnB1bHFMWmRGRURwTjhMcUluRk5UU3JnZHlhTHhpaHRIR3A3VVZLN0d0aHVoMU9pbnpMSFY2aTFsZDJRQU9iVzQrdW9xWE1LUnhOTUc4Tm05Qm0wRE5ldnlQeUw1UzJtR2x5ZDlNSmhkWUhNbnlyWmxZbGo0ZTFhekM3YnpXL05sbkpaMnlvRmNSUnEycTZxcmdhZDJYZytRMFB6c1pwZzJoZzJJMlBRTTF4ZlF1WmZlSkIxemtUOTh4d3ZoOVZGVU90S3J3QzdMSEt1bkRmeldsTUxQN05ZMVRrSEFNcS96RmVvcVZUSzZTbUVNK3Z4R1pwS1JSaVFzQmtaZzViaDV0UklOOWtybkZmM3oyRjFnYk1SU3EvQzRhN0NtZ3ZLZW90RGJTV3JJRUh2NldjVmNsYXF0YWJ2cWx6bFFRVTd2US9GYkRLT0g3OUpKNk5sVEF3UkluVEJ0Q2xzUmxwSFQ1VkVoc3VlYy96QXZ5MXh0aG1GUkVSZFcrMUtHVFc2STQ0RE1GbHo2TlZaaktoaDJpN3JSRm5LYm1DVHZTbFk1VnBEQnFMWk9aeFZVL0lzNzlkZ2dGV3VRaFBNYW95b1lhSHNjZnE4TjBBMXozbXhhRVNJaTZDMkswSHlpZUZOeFh6UkpuYk9UaGhSSzNMbXIwNCs0STFrVnE3V0doUUtPL09KUC9XbFlOL3BOaS91V2dtUzBxM2dKcS9pZ2o4d3k1K05xTlVrL2NoeVNKVHRJMFFJRmRBdXBZVFYxVU9iR2lTTzY3NEtyQW5UWkxYVlQrbU1xTUZ1QzFtRWFMVG9rcGhTNktkNEQrVW8xREJWbHpnOXo2V201WHpsOVJuZXIvVlVZT2VBck0xeEtXRXpzdXBkbWVIV3puQzZyRGZvNFN3WXE1cVdZWFUxNVhNWU9WWTVSMWh0dDdPcWx2UkcxQ0IzWGxKa0syQWt3aHdZbnNKRGVzaUd0QnZkWUMxQWVuMDltd3FkdXEzbTF5NFRYQkVtamJnc3h0YVRDNlcxcXN2SlVGYmY3R0MzcktabEdMWGdkeVBzeEgvUjE1SndGR3JiRFNOcThNRmJ0Z0xDZE5JUjBJUGRaZGtxVVlPZFozbHR4eS8yTmlWVjVrSkx6Uzhma0tselFrYlFqSlhqckI3ZmovRjJqOXRRa0Z2ZjFSYytzSjE0alI1TmZxWkRtUlo4eklLdlEwdENyWldHQ0kyb1lUYUV5T3dmMWJIS0d1a0xmRFFQcVozaThWZGo3cHk5OURCbFhTWFJMZ05rVElhTUlHcHQ4bVB3b282ak9xejFMU3cwK1hsYzdyc3dMZWNsYlZBZC9heFFIdG93R3FDMjR4UFhsRmVYM0JrTFJ0U0NYMkJtazlnVlFSZitRenN0bDJ0TkpjdkllV2d1UEN4bWZ6WTlQcld5QldZYWRWZEhwVk1PbUJFSkpqMm1BUkUvUTV5UTZHWlZDMUUrQzNKZGVTQVpYV3Z3VjJyTzBvNUppT0VmNXJJcURkRWJVVHVxZHlmRWtQYllGbkh0YlRKZG95d0NOU1E2RkNwNm9YZ0d0NGtpQjhqSWVCYW9MSWY2WXdwRVk1MCswQ3VBMmpaaHRvYnBPRnJOUFVhVTR3ZHlmVGd3QlZZVmYwQWRxdkU4cDFwWjJyZkRudW5HUm0vSVV3WnFVYXZWcEdXemk2eUxITElYY093Q05jeFVrV01pNTltRC9OMzE3RW9rQjJ5enpCN29Ob01PcExNazJnSm1CS1owU2JmRThoRGZ0QXJpTEhlUCs4VUdPZS9EeDVnRDZtaU5uRSsrYkF4OGtaVndJaVpqcjkrVS9SZWhNZW9yNmxyeWwxWGtOUGVMV0VuZjAzZ0ZhcGdsZTd3YUZDc29ldlA4T2RkdGpTL3R4dGtlbldvVmxVWUZ6TmhqdzZ5U2ozR0xYU3ZmdDJmWDJ2UW5DdVQ3bjQzN0VnTHFhRlZYeThYd2lQWVZXazBQdWFNV1p5MzJQelBTMDJzOFRSR2J0RHJiNGdqUGh1dGtYNXVKMGtOQzM2WVF4WXFUS25rVzlWbnUyNzViR0NHTGJGczdxcVp4d0l5SUpTdklFTjVBTEtXOXFuakxXWlFFYVNmOE9YMHFzTlNDRHBreXRFTkc1Szl1RU8vVTZXeFFzUFhUVUJkQ2JnbVRkNExUSk55Yy9MekdwbnZWRFN3MWlWcGRwbEowWEN2NDBTZHNzbVJUNjVTZnFIYk9JbWtEL25XWmpBVE51RTMrQ2U3T250TmlRL3VnQXRja05MbXU2dExFWnNRbFN6cGRZSkxRaGtiSVlaMWkwN25TT2FGMnREcS9iZm5LTC96cU95NUF3OS8xZlAwM245YTVYQkhpOVVyYjhpa1dvMjhMSFEwSUQ5a1VzUnppcGpHdTZ3TXIwbGFIUnJkTFhuQ3FuOStmeC9vaDgxUHVvbXdLbVBFSSthSGovQTI2UnNrYnM1WG5nd2FYTEphRlUrVDdEcVk3KzdzaHlSSlFSMnRuUXNuQmtFdnVvVDA5SlZ5bFpNMVVxREhFK0k4KytkQUI2a1p5WHBpSzgvaGoydjU4Z0YrZzF1QU9sRFpXMW9oSFFvZVFBU2FiaHlvMmdINmd2eHAvYzZ0RmpLQVovMEwvQnBqcXVvM3N1N0I2a2F2U29TcGZESW9JcWtQYm1EWlNSbm9Wb1gvVHZMZ3QwcElndisxVHJYL2lsUWY4Ni9TR2p0cVJRUFpuSzA3U29YYzRnbGlRejZ3Z1VEdXlzYVFhcHU3cmYxazk1U3dOL2RwOTNQZnhIMXA3YVU0SkNabnh1UWYzZjhFYWIzVWY5d3VLTkd1cCtqbjNpVitHbUVMcTJCK1Noa2hPM2tkZXZvVnVVZVpDRFFONUhEZHNCcklJUHZsZy82SGdTbFA3dFN4eWl0Rkd6RmhNWEJwM1ZKM0xkd2doVHUyMWNhaWwyR05OYnFtS3lkRzV4VnJUNjhvdFI4MVlxcjZvdXJZNXA5UGU1USswUXkyVm5BOU03aUZFclNaT2lRSkdITUI3bW9BOCtlQ1Y0SGdQSVdwamVoSlplU2MzTDQ1R1ZxU2xCMWlvRmt0R3pEMDVoS2dGN05nVDI5ZDZTY2xJOHY5YU1ZT1NXbnNJVVhONnltZmhsUHVDYjZOTzhWTklvN0ZyWlN6aHc0aWFac2hkLzAwUk80NTgyR2oxb3BWdE5VV0tpbEw4QjQ4YURxZlZRWW5xU0ZrbGc3cFJkZURZRVFmOU9EM2ZLYU1MbGZDZWZpQktHc1VQdWpQMkE4ZTB5eGxaaXBDYjFIbnlaSHhOdkZac0NVOVpSSmVCZDdTRTNScjkzRlNPd0tCejRGWEhycm11alpmYmYvN3RzWUdMTmdtTVVkZVErMnlQdityQXJxNmNxYlJkNU9qWU5DU25jdXgzNzhkeDU3M3ZPVFpyYkI5OEpkeVZ1QllITHowaU1VN2RwSHhaMDJIdkhCekhQL2lQQ0NoZXNVYmZRd3owYWdnTEhwaVh4RCtUMnpqOXlvOU9iN2dIRXR0aTFYazhjUlF2N0lkRHIzY0dadVlSN1d1eEFRbHRrSTBUcHg4NC9lckdnYUUyb0k0WEZyTXRFanYrUC9yYW9kYzdoUlVJQVRYcGkwWE41WHR1QzB5Smp4UXEzdXRiemxDYlhDZ3BSblMxVjFTNWUzdVprVnVnSmNMTjIwbi9WVUorVmhKb2t5V2NIQjlpREVkbHl2Z3NYcTU5cWl4THRQVFhvMlVwT1VSeTJ3VStCck0yMDVTY0c5WXNsd21UTEhCazRQc29nN2E2U0ZVTmJaZXI4bGhnVi82UmN4NXVLNTdLZ1d4dnJMcnkvMEpVZmJyMGtWVHVLVm5GL3dBM3JEeml5QkhHZ3dBQUFBQkpSVTVFcmtKZ2dnPT0iCn0K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01TQmNiR1Z4SUhnZ1hHeGxjU0FnZVMweElGeHNaWEVnVGlBdElERWdJRnhkIiwKICAgIkxhdGV4SW1nQmFzZTY0IiA6ICJpVkJPUncwS0dnb0FBQUFOU1VoRVVnQUFBeTBBQUFCS0JBTUFBQUJFSjZaS0FBQUFNRkJNVkVYLy8vOEFBQUFBQUFBQUFBQUFBQUFBQUFBQUFBQUFBQUFBQUFBQUFBQUFBQUFBQUFBQUFBQUFBQUFBQUFBQUFBQXYzYUI3QUFBQUQzUlNUbE1BTXU4aVJGUVFtWFptdTkySnphdHBGUzg1QUFBQUNYQklXWE1BQUE3RUFBQU94QUdWS3c0YkFBQU5HRWxFUVZSNEFlMWNYNGhkUnhrL04zZnYzZDFrMDEySzlFSEVEVkZVVE9YdWd5QkNkSzhTWHdxeVVTaytpT3kxS0Nra3VNRktnMUs4aTRJUFZraFU2SU9DdVZaUi9JTWJhbFhhVU05U3dUK3RzRUdyUHBUMFJoU0ZnRzY4TmMyZmJYYjh6Y3laT1hQdW1YUG1tM01tUnBJOUQzdm0zL2Y3dnBudnpNejNmVE4zbzJqbjhSK0IzelB4UEpsU0htWDd6NTQvLytJVG5hMjBiQ2YxUHg2QmhsUUxNM1N3bEJReEZsYVd1OThRRnUvL0VTMWNINzk4NG1MTUZkSFYzWHp3czZLQXZmUnBYVlFwMGRpL1lOSk5zTXRtOXJaTWgrM2pGTmZMd0JpbzVpWmpWK2FNZ2tySkpYYllvR3YzdmZWeWNOV2dyNThNREdjUnlMK1B6ZDlZWUZUUkpOZkx5eXJIMzd2WnFMWmFqakJUTCszUE0xKzkzT2RMWVBZZ253NE1sMmNRK2ZkeFlzMGNvM0hJUFZkaXpBK3p0SlZWazFsRlRUL1lNZlh5empXbzNtOGQreWhqMTZqTUNPMEN3MWs0K3ZleE5XVHNsQVVwS1ZxNXZJeFJNK3NuMktxWjlVODN2dzVFOVMxOE9ObXd2UFR5RGREWEZNSVVPekNjQ1MzU1ZmbzRIVE4yTlllVUZpeS9zZ3VEWUNwdW1pMmsxZDZwMW9rZkFnL1BZVW5hUi9MZWQvbk5GeXg3bzE5NWN5NGtDQXlYNTFPaGoxTllVZTd0NWFGMFNmL01ERWJ1ak01SDBlUU5JK09kNVB2VjZKZERyWmRQbmYzelY2SzlQbnBwUHd1RVZXL0dSUVNCNFd4cy9QdDRER3A1aXcxS2w4WEgyeGpKZit0OEZPMHBtMTVHTzN0eThzQXpuNW1MVXIySVZqNTZhZllaMnpMbnI1MFB0VFF3WERGYm56NitBMFArVkRFVWF0cFliellaMnpZYXJaaEtNc3A5a3RYMXdzMzBHOGthNk1PeG9HMWd1QUl1dk5oREwrK0dXdjVZQW9XcUZ1dEZTMmpXUzVzdFgwclRWVk9WOWRKWVkreDZ0eXJiSEYxZ3VCeStVVURYeTJzeDN0OHhLRzNKU2NSZzlxRGRlbHJaSDZUcHFxbXFlcGtBNGZaY1ZhNDV1c0J3T1h5emdLeVg5Mk80LzJKUzJ0Sjc0THBNbytHK3RESmVUZE5WVXhYMTBvcmhTeTFVWlpxakN3eVh3ODhVVVBYeUVZejJReGxLVzJhRit4Vm9tYm9YYlJiZ2U2Mm1sK2tPWTYvMmJHSldLZ3NNNTVDQnFKZXZZckFKUHNEeUsyRFh4MWFydWJZeVRxWXU5a3RVMGd1UEVwUWJqMTVDQklaejhTYnBoVWRyU0Q3QXhobndXNFFPOVNTWnZPNlNnRkJmUlMvSElFVzU4VWhnbkRZSkRKY0NGNlFvZW1sdlVIMkE0WEd3MlkwUjRXL3gxSE5mRXBBS2V1RTJ2Y040VE1CSnI4QndicDRFdlhCZml1WURjUGVGRzh1TThmVk1QQ3YvVWFrYWIzKzl2QjR5dkZDRDR4aHBZTGd4ZEZ2V3JaZkdKdFRTdGRIbXlpYWs0NEtGWFR2NUlkd1hmMy8vUHFqbFd6bng4Z1hONStLblQvSGk1dlBzRi95YnNqODB1T25IUjMrejAxY29kZW9GY1gxMmZZNkdQQVAzQmM5SkxIdUtvSDlPcFdxOGZlY0xBdkhzcndSKzhCTkhNdFM4d2ZZWHg1eHBjSTNoS0dZWEZOZXB6a0FsSzcxZGV1RngvZTBGSXZSZWVmS3lnbUhwSmlUeE9wRzJySm1uWG5nZy91RXlQRlYzZXV0cjBSRUd5MlQzNkxGb1lpMXpicVRhUkJFUmJ1bkt3blI2OUxTUkxoa3Bra2ZLb1JjZTE3L1NvK0xOU3IvbExvekxRTkswdFlLb0dMWjJmbnJoeGlQQnBrZW9XeHhJbk1SSHZvbFpQVDFNclVoVENDSmNnKyt0cVNIYVNWVmtncEhUNVhweHh2V3pmSmJrZHM4dnhpUm55VUhjRjYvOWhSdVBKSnMraWpiRXJacGQ3UElNOTdmNm1mQ1I2aGdaN2dIK1RjYnFlMnpXUFNFdDFRczMybjFjTStHK1FEeDgzNi9LanRVN2ZWR0RBeng4alBvcGs5a2pFRDg5RXV2ekpOdWF4MWZFcmNnTG1vVkswT0UyajROR1I2QVFqS29YUnkvcm96dXVyOFJQM3NKOVFmbzBQbGxadENmUnoxaER6eXhkTCswKzFhYUgveXROZUZ6aDZXQk11ZGUxUGk0WEhhN0JUVkhNa3NSQndGSithUnpNSzEraWx5T1ExTTgxVXdmSXUwQjVTb2dSeEgzeFdNY1F6TDdlSlE3QWNGMDA1SEhXaFNqaU11Y282WEM3K1FjNG9iVUJ0SUZBci9xblJDK3hPNjZmNVRxaGp2TFRzK1FnN291SFhtWVpleklyVkdGdU9wblNtQyt3eVBoOE1ZL3pKQmtkamkrRk1DUlVKSDJ4Mk9vdUZDaFRVYUlYZUNIZFRGdFhaaWJwS1ovUHlmSWF4SDN4MEV1cnc5aFBYWExLK2wzWDVCdUR5UmUwWnB3R2p6UUFIYTQvQUZFNlMwNm5scGtHODBxVTZPV0RVTXhoSDdDOStvTmJVeDlmdk80RFVOUjJTTi8zZWRqM3FTS2NUUG55UHBuRlJCRmJ3Y1NITXRVeVE0WVRoc21TbG5NemUxbkxndXdvS3RFTGp5SnZ5VzNDQVpKVXp5WmZZS1RQa3NPNEx4N3pCVzVJREJ1eVJ4QjRiVjAybW1Yc1hIRnpJbHhESEdmMHRUWTZZbTBzaG5YV2xPaEZlTHFqTHpvaGRJT2x4R21SWjhtcktBL2p2bmpwSldwQk1aVGpNTFVaTHBadkJUUzRHUkVyNktndENndjVWVDBzbFJLbGVvbjRLU1hKZFJhOE4vWXBFZmoxY1o0SjQ3NzQ2UVVCRmRMeDhTT0pzTXNXTzB6MWc3OUpjQlBmNWkzbFRvVlViZmZGZFIrR1IxSWY0dEpSbnVFRjFZcGZJdVArYnhqM3hWTXZFWStBYjg4cFdWenZ2bDU4Q2xxUzRlQzA3Sk1ZTnZmbDdZZXN6M3Q2VnJibDh5V0srTW1EODdwRmdxemNGMlRSV1I3YktISmZtbFlSRHgyNnh5cWpyMTZpSm1mZnRXUGxTbU1oYWE3WUtLRENZYWRhbDJTcFlhWmg0QXJaSCtuZDZuWkp3cVdYaUR2OUw0eFRXZlBhZlVIdFBLZ1dvcWpJZllsUmJYMjZWdVNodG5ORXRWUG1TSnl3SHJaaWpSZGlhanRqRWtTNFpXMGNMK2IzTENqTi90ZzNJbmNmZVpDTTVCSm85d1ZkQnl4M0I0cmNGN3VFS0YwZEh6YVJIL3JxUmZ4K2hHWkxJaTVtLzJKTlNXaW02U1pUeDA2bnRZWTB5a3lNN2xtZTBSOTBFelBoMWt0RXRlRlQ5MFdmSlJlNUw4OWJCT1JGYjhNY3N6eERiNzNRYmNsSkhUdXhNRTZMY0Fqak5FM1RtWWNOTGlXdGxDTG9oZW9TcE80TEpPbHdTekdRKytLOXY0aVI0S2VNQkZzUzYvNDV5c2k1NFREelZBeTV0dnZpc3Nla3hDMThzRzZYSUhWZlFMWEJ6NUlEdVMvVjlCTFJiTWtWdlZrN3RPT0VRK0JnbjhTbzc3N1E5RUt6NFZQM0JkS2h1NndieUgycHFCZWFMYm5zY0Y5U2JibE0wMWw5UGN1WU9TbTVYNHF5amdHUllzT243Z3NJWU1HelFTRDNwYXBlU0xaa1AvUHJnOUxCYzVpbTgzb1hKTzVaWmN5SWVxRzRCSWI3SW54ZjluS1IrMUlta0sxdXFIc3NhcWt5UnhIQmxveTFFV1hqbkMwcmh6dXBOWXc5YTVDbDlNNlIrK2kwNFJzcTRDUmxpTEVsRmJrdnZsSlcxb3ZibG9UN29xN0JmTk10VnFscHVxa09hZmtpdnVvR0syMUIxb3ZUSlpoU3B5K1MzMmtZbGtYdVM2bEVsc3JxZW5IYWt0Z0tlTUFJVDV0aTJrN2pjeXVLVnNjcWFoa3Q1OTBYeVlQK2w2NFhsMHV3ZXp2REZic2cxZExKME5reXc2cnJHTUFjdGlTMmd1Uklmb29IanB4UENWeEh4NUQ3dGQwWG9qMldpRnRxdzJmY0YzR21TclowWEtOUlJ5K0Z0dVRIdTV3dHRvSXprajN4aG50eGVEbTltaFRYUFgzeCtuMGx4Qyt6NGNVSnQrd2kvOHZQa2lrclEwcFJuS3FsRjJGTFhzOEZFbWJrLzBlWjExdjAwcHVLQlRCcnVHbWFoME1MWTBYVU04Y2s5RXI3ckdNQTVqWThQMnF3UEJuM0JmVnJNcVJzYWVsZFZFOHZ3cFpVbnJqbXZTSDkvTDUyT29hcnVxNDgwUVJORGc0a0hSVm93K21UcmI0Y2RheldVeS9DSlpnYnc1RFplSkF0WGs3RFJka0svMXhlTC9yRW1nUUdXM0k4YXN1bjh5VVFkNVRwTksxaWptNUVDeHduR2lvTDRnRmF5SzJVRWZUaTEwZlk4S3MyeElZNmUxQ1ZPSU53QjJwVjQvSTM5SExLYUlFOVlYeVlqVnByOHRFL2pSWHpXMk5ub21nSzkvbVBpNnBGSDJGemNCeENLeDhyeFVCZzF2amozOGVwWjNvMmZudkhyL2xnTnZNUE1zUVRaNytGMmRUbnFJd09PNHgvWDR2WE51VVl0b3RDMzNRTzg4bHVQeU9oNllTMmxpSDZ5SEhiYTJ4czM0VEhkczdHc1VJWk9pby9ha0dMWDYwdzlsZ0ZHSk1rdWMyM2RtRlIyc2xIczFhKzJaU2FSdHl5eDl1ZWhIaHpWS0tDZGtINkNHeCtjSFNqbTJXeU9iNnlaYXZwT2Y0ZkhhNzFSUHRqdi83Y0R6cklNdmIwdjA3OGxnNlJhOWxrVzZ1STRtMUZVOElibktqNU15S08zK3l3QzNoOUVqOVBxbVdJQnV0amRQQ2lHS3ZSUzEvZzhxbG5Qbi9mVjFXUjMrM2ZuYmo0dU5ERDFvLy84Y2dwRWFZV1dmN25PaG5HMHZEa2pjTlJLLzRaM3hiK0huMWl6WG1XYklFWUw3cWJiUzlFQnpzL3FYbjZzcUk3V0xlUG13cEpoWnFFeEh0cmZUV3kwMWdNaldjUXJZd09QSE5lUG1mMzE5SUxycmdlWU5zOTNDbnFzQ2R5YzMxOHlFbjVOaUprTWJ0YTkvUWxYQi94NjhTejUxODh1NSs5MFpTLzhXWXpWeTNkRnYrQVdTZ0MvNFY1VUEzRVR0WDZaK2ZuWWh2QTcxVy9WM2Mva0N5YXozVzJ2dCtyZjNuTUx2Qk9hYjBSU004dDYrSHNVSWNkZ2RsZzhkcXdjdDNwYU12MXplUTdmUWhEOXY5amFvOWFxMmNvaHBScEJ5dWFaRGQ2WWhnYUFhS1dPK01aYkFUZ0t4d1hZTGh4TWdpR3VnTlVjd1J3SHAyRW5lYlpxRmNUN1BZam40b05OOVJJanI1YnFhOTBPSEV2Uy9EUTRmNUtIQWxFanhyOU1wTnY3UkdJYjFFVDJLajJ4L2RnUU1wUGg4TjVpZnpmRHdpSXl2WHNwbzJBdllNb1hiMXBMR3NENDlqQy92aWNycVJTME9IUVVnYWg1dld0bUJRbWJDcTI5ekRZYllxdzBpWm9yN25mK255Z1Y0MGJHZTR1RVovV1FlVnEzR2hVamZkWnUzai9QVFR5TzZ0Vks3azk5MTczcjV6dXJJRzUxYjBkQ3NzQ3QyeTZ0MXFTSGY3bUNCeGxPSHg2SGZFZjBwbUVPK21iT2dMdFBqdlFZYU9IYnlxVEhYRC9FV2grcWJQMW82NC8zZTFBOFY4WkxYR3h1RGpiWlFBQUFBQkpSVTVFcmtKZ2dnPT0iCn0K"/>
    </extobj>
    <extobj name="334E55B0-647D-440b-865C-3EC943EB4CBC-4">
      <extobjdata type="334E55B0-647D-440b-865C-3EC943EB4CBC" data="ewogICAiSW1nU2V0dGluZ0pzb24iIDogIntcImRwaVwiOlwiNjAwXCIsXCJmb3JtYXRcIjpcIlBOR1wiLFwidHJhbnNwYXJlbnRcIjp0cnVlLFwiYXV0b1wiOnRydWV9IiwKICAgIkxhdGV4IiA6ICJYRnNnYUNoNExDQjVLU0E5SUdZb2VDa2dMU0JtS0hrcElEMGdZVjh4ZUNBdElHSmZNU0I1SUNzZ1lWOHdJQzBnWWw4d0lGeGQiLAogICAiTGF0ZXhJbWdCYXNlNjQiIDogImlWQk9SdzBLR2dvQUFBQU5TVWhFVWdBQUJpZ0FBQUJUQkFNQUFBRDNnSklmQUFBQU1GQk1WRVgvLy84QUFBQUFBQUFBQUFBQUFBQUFBQUFBQUFBQUFBQUFBQUFBQUFBQUFBQUFBQUFBQUFBQUFBQUFBQUFBQUFBdjNhQjdBQUFBRDNSU1RsTUFFREpFWm5hSnE3dk43NWtpVk4yVEJvUCtBQUFBQ1hCSVdYTUFBQTdFQUFBT3hBR1ZLdzRiQUFBZ0FFbEVRVlI0QWUxZGJZeHNTVmsrUFROMzVzNjk4OFdITGdIY0dTVXg0cCtldUtpRXI1NzlZVmlKc1FkK29CS1RtY1JFRUJONlVINElVWG93cUJFTVBjUWZKaXZZZzRMQ2d0dFhpWjlMMG1NTVM3SW16dWdma0JoNlFNeXVDOUlYWGR5OXM3dGRQbFduUHQ2cVUzVk85WnlhdVRlNjUwZWYrbmpyL2FyM3JYcXJUcDNUV1ZaNUxmOWJKVWdFd0NOYkVVQnBRTDZ5V1lMbmN2Z28wOW5sY0ZDaWd1ZXE2bXRnK0puNk9MSnM1YWtVV0dKd1hEODdLZ0c3SEQ3S2RIWTVISlNvNExtcTJocFlZQnUxY1FCQlkvemhGR2dpY0hUL3F3em9VdmdvMWRtbGNGQ21ndWZxYW11Zzk5KzFVUWdFajB6VzBpQ3F3SEtWbFVWUFdYWVpmSlRyN0RJNHFGRFNjOVdWR25qK0s5NzhLL2MvN1FkYlpGditpbWxMWjloWHAyMVNEZCs0Yi96WUcyMncvaE4yM3MwbDUrT0ZINXI4aHUzdkZUcEx6b0VyNHNYbEd5LzdzYmYrOXVER3hSRzRMTXhsSmk5NFdHRDhldExQVC9kLy9PWFRsNDV1VGQrbXFzVU9td3pZTG9WYXNMTzBTcVlUODNHRnNjZVpyYVFxblNYbXdDUGpSUlYxaGFuc1hSVDZTOE5iYXZLQ2kydENVdjhBTzgvMlUzRTZ6NUlyOHlwN0ltdTh3WExuVHVXQ1BqRWZQVXlsTHh4UTBTcDFscGlEVkIwVWdXY2dUR1VyQXZMT0Jpa3orWnp6MlRlL0ZjSSs0eFdqeGRhODVlY3BISC9uUEszSzJ2U3dDYkRjcDR1SVdmYnRzZ2FpTGlrZlZ4blc5Zi9DNk1LcldtZEpPYWlVTnlIQUQvLzhlK0FXUndreDNoNVVaU2F2T1lMbkhPb01TVFFHL2dtRWdNUW5qOVBzWXhtQzEzbk0xMkYwQm5weHhCSW9LUjlEVUorM2dzOEluU1hsd09qalVsSURkbllwZEM2YVNNamtEVjFBMEFCQVZ5eXlBNTJ1bmJqQ1RtdmpzQkEwMmJQWkxFYXVmVlBhajFpNHBPUmpockdUck1VWUNkb2lkSmFTQXlQNzVhUXNXUytINUlWUVdiWHN4a2RpbmZsSDJIYlNxWEpncjBkOWpFeFYxa2VzZEJWT3NhdGJ6UVdpUUEwZ0VnbjVXR1NJTDN1TXJyUmpkSmFRQTF1MEM4OHRNWlk4Q3I1d3BuMEVqaG5iOXBXYnNoSHpoallORnRpb05TMm5TYlc5UktiQllNRmlsRDdOVnVBVW03cDRuZDNRNlhBaUlSOU5Oc215TVNOcmlpaWRKZVFnTE9hRjFNd3h2b2o2UDNDMS9TWlBKQnN5Um5JNnVSQ3hiTlhBMVltVmxNRllsbUZmN1FiL0lidFAzYWg5Z1lSOGRQbXcwYVhCWjVUT0VuSlFyZmFrRU5EM3phUUlieGN5ZEZvRjZURU5pZzFzTTJyZ05mQVZxV1dzQVJKZXF6eWViNHdKanpOeE0xdENQaGdYNlc1S05rcG5DVGxJcU5BWVZKaVo5MlBnb21EbVBoY0ZkaUZBQVpNM3RCcUJRTEVYTmZBYVBGV3BjZEtOaTViWUhKejlKMFAxYXVUTWxvd1BMUFA1VnZacjF3d1BjVHBMeG9FaGZEbXA5Y3BRZkFvK21tUi9Zb3BtS1VCREptOXdML3NEeGNpQjErQ3BTdTFVclcycUVGajFuY0lFR0RWS0EwY3lQckFaNndRVGtUcEx4b0dsa1V2SWpDcEQ4U21ZR0dGQmRwdXVnTWtUYnE0WCtsWlVpZ2RUQkt4MmN0My9OT1NjZVB1Rm1LOFh1WkpQeGdjMm4vWnQ3aU4xbG93RG0vckY1NGFGa2FnR3pYYlN5R0VxUmdJbVQzQUVBc1gxMUE4V0ZwSXVLcXlOVUM1TmcyOEZ4VnpKK01DeVp0Y21HS216WkJ6WTFDOCtWeG1LVDhQQ2JYU0tnTWtUN2dPQjRvN2I0NlRKdVpLekxPTFpXaXhtN0pnNzYvWXI5SEZCR1pwa2ZCenp0YjUxUmVvc0dRY1c4WXZQVklmaTAvQndHNTBpWVBLRSswQ2dPRTc2Nkk3VFMzbHVCanZtZkpGTHJoVzNnTlRaeVZSOHRBdUlZblZXYUdnemVLZm1xa1B4YVRpL2pVNFJNSG5DL2RBYktNNndoT042VHEyWGNPNHBSb1hONk9jZ3FmZ29LQzVhWjZrNElMMTRHY21pMHV0UXZZMU9VZWk1Z2h4anIvbGZqNDFHQ3ZpQ0JlMkVxeFFzY2c5c1FzTm9sMHZGUjk5VlhMVE9VbkZnYStEQ2N3akZIYVhYSVhrYm5jSnY4a1FZQklxK1UwbXI1UEFDZ2E2VFBFNTRSZ0NMM0JzMkwvVEFoMTNqNWxMeHdlaGpPMDRrV21lcE9IQWx1K0Q4T29zZWVDSTR1WDFPRVRCNXdqTWVRZEgzQVZSTnk5MkRWeFhudjY4a1BFM1daTTRoUm9nUnkxa2lQbkQ2eWpsYUg2MnpSQnpFQ3B3S2JoUS84RVNRdkgxT2diV1J6K1FKejhWSFVLS3lrM0ttek1rdEZCNHRFRGFtVEdLUnUyRTFtWGRqR2F2V3lpVGlvM2c2TGxwbmlUaXdwTHFFVEhVb1BnMFR0ODhwcXRkR2VYUysvTmZqQjk5RlJlb1hac3FIUHpSNXY0QjRlRHo1TlFycXBPYytjUGJMVGxHZWhSVjV5ODlUV09pZnhVSVF1UFMyOFdOYkhQZlNPOWlqZE84MEVSOUYxYm82dTIvd0o1dGU0Ukp4a0dWZmZQeVdYOWNXMmRpZXN4cDVNaUlVLys3Q3B4cHN5S0RRTmxpV3hUaEZuSHd1NXFxOFdCczFZQjdPWnk5TU94RW9QanhnRHpMMkNWT0svVk5xUjZqNEFjWUdJdjZaWjJkNWdrQ1Q1RXovYkd4ZVdyb3kyTmQxaURjMmRLWkc0dTFNWHdjYXphcjczR0tteDg3eW96b2Q5a0Nla01BSitKZ2ZhQmJJSnAyanM1ZERwK1lRNzF2SVVaOEVISEJaR205aDBQWDdzdXdGYTFvUG5rUnN6M21hV2tVaUZQOEM3LzJTZHdyQ1FsdTRrS2wyaWtqNVhNU1ZlVzd5UzExdUZUY0NzQzBFaW5Qc2ovRys4OERZTW4rbmJjTnFNTWUrZnRRWThuTU52WSt2WmE4TW9zdGFUeC9OR2ExMTZEckNYUWRZQk9JelkyMlFaTjNUY2xmeDdjbFBaQy9oQWR2VnMzdXoyUjd0eC9wOFlLelJsMmJjMGRrcysxelcxbnBDbExxdElUSGtiSm5NdVZNNzdPbWo3SFdUdGV1bElYSjB6MVh4d1VQeE9mYUp0YVVkRnZ4dVpKblFEdjVxcDRpVHowRWJrUjNCNU50bmI4dyt6ODZPL09BZHhocmRqL082Sm9sQTBJYzIrSkF2S3E5ZzVGdmdRK09QdXlhb2dXZjRER004eWhwVnlBeWk0YytSK0pHSEh2b3J2QmY1MEVNUC9jV0didDRoRHNJTHJ3dXoyNEdmZHcreWJLNVBmYncrSDdPLytOQkRYY1krQ0I3ZXBGbHdkTlo4bHU5SHFaZHk4TTR2R1picWN3Q3FMMktURGR4NkIrM1N4VnBzejJrNVFnbkVpOS91OGpmdlpvUEdsSlVKN2VDdGRJcEkrUnkwRWRraFkzZUpJYW9WOG03c3RpOCt0Y1pSWVhWeHBGQmVaUk9WRlBmNTNLY0c3S1FERzRONmZOdTRIUExGTUFXOGpiYlAwd2puclIyYWJySWpnUmlVbGJYbGhQQlc2S2xNNWJlT0dNeXVzV2ZudVJORERidW1PZzBmTGVQNk9XcGJaNDNCQ1Q2aXE4MzEySm9jVW5Bd084ajNRbGFlS0QyU0ZOMXpSaitCRktiSHg4NDJlV1V2dEF0VEtyU0R0c29wSXVWenNNWmt4MnpTK3lNT2VEV3dPNE5BOGVuZW5rQ0Y1ZDhOaGZPYTdzMjhwSjFQbUVQMk5lNDRJK3VOTjlWRzNMc2NCVlBXRDVURWVJZk9hRzQxbkNxRGo1RGR0QnNNbEIvbXhYTzVFMTluaytZeldZYUpuNFNHY0JHbnNZMHFNcmZqVHFhMnpoWjR3TGJLMUZIUXR1VkNLVGhveVI3RkFFRmpWSmY3Nko1ekd4Ynk2eUNVZitpeEZTSllLclNEc01vcEl1VnpzRVprWWZJcy80d3JWTGZ0YTREeU03a2FSUEpVZ2F5YVpRRXZXcEt2UXUrd005N1h2ZUJNTWNQZlRNTDhJRC9BWkwrL3VNTmdvTzdWZU5rOW9ldkloZFY1NEQzVkdaRWdEczN6eC9sR05KeUhmK2ZSL3NBQjNxanc4R0dqaThoMW5ja1VIc0IxbzY0bVZ3SG1CK2lEWDEzTGhid2NQRCtraDN0ZWsrT3dmckZZbDU4aUhaZHR1MGYzbklYY214bkJWSTVFelRYdDZ3NWdxZEFPYklWVFJNcm5JSTNKOGlGU0xvb0dhdlMyMnlFUVZ2WUZObTZxeW1ON0xGaVUwUkxHTzI1UGcyQTNYT1dBOEM2SkNKSDB2a0xKSnhqUE01TVhnNEhBRmY1eUJHYnlQWU1YS2ZqaE5pM283NG9jWmlvK3M0RU44b0VEUHgrMGRWUjZUTGFXUkFOYlo3MWRGTGEwS3d5c3FkZW5pUWEwR3JvczJYTHVtbHFrSGEzdXZNYjZqZTQ1cTVVM005VFRQdFIvNGdVcEZkcHBVZUVVa2ZJNVNHT3lDUDdWQ25QTWVMUmZ1TENRVUNzSjJMSWM0SGx2V2s5cjI0ZDVRK2gvSDZtZWE1TjVMWDU1c01LWEhJZDV5YkZscTAwYmFRN1NBZ09CNjZrY3d2TzdidUVGQUhqZkluQnpNbXJCVE1HUllLWXdlNk44UjhFU2pyU2JJb2xKMkhGYVMyY3pRcXRETmFUQ2FTbTBqd09JRUx6Mmk0d1puNFQ1SEJUclpVbDB6d1V4NklxeGRnWG9jMThYazBTNTBBU1FKeXVjSWxJK0IybE1GaTZ0WEtGbkRWVzY4YXJwTFF5cjJpbmE5cUErMk1vYkRQUGg2Uit0UUVIalFtSzRqeDh6UDdTMVQzS2dZOS95ZkdFUU5JWHd2eWkxOURESjhlSUM3NXQ1U3Z4ZWsxWVA5K1NUMHhMOXdFR0FEOUk2S2drYmR1WTlTMmZYaFVmcitRSDhrY1dWWHhQOG81VCthMEpseTdtRFpCK1RmSzR6dGh0a09icm5naGhVQlVZQk5iS1lVVTlWNXZkeW9XM1lDcWVJbGM5QkdwT0Z2dllrbkI2MDdIWXRIVDN4RDBBZXFzcU8xWWZMY3VEbFU0U0FlTzJSQW5UdVlsb0Z6cE84dkt2REI1NWYxVnAxV2syZDNkR3h1bXdLM2pjSWx0Rmhuc0dRZHBPblp2ODF6K2UvU2ZqQUpLU0hrQnl0cGJOVlBoakJjZVNZWkMrdUVtZ0NPdDdOeWZJWXJlZzBzaTYrNTJTRDhJMmNHSUkwUENJb1hPVkNPK0RsTTBXa2ZBN09xT3pJNkt1cnd5U3JaY2RBUU5RRFZUZTBwQllyQlY3RjVJNkhBblB2TThKbmh0b1Y5RWdwQUZjcldydll3dm11Q2tzVUNBYVdJNVhHWGNTMnVLOFNrVXgxRWo2Z3JVT0RrcWNzblRXNU00SXI0Wk4wOGhSdDZuT0ErZlZJb0JJZjFKVXBjV3YwaVl0RTl4ekY0RThiWVhnNHFtZEpTcTVjYUFkdHVWT0U1SHZoZXdlUGZkYkJOR1hXbUNjZjVITmxOVjcvK09TRFdtOTRUS0Z3MHRWcjF4b0dWK1c0NEVUR3FxRzV6ei9OMHdNMUl6anc5VTFCVVJxN3NTQk1kRTFWNHE0TTV0aGRld2lZSkh4QVcvdUVJcEtXempvM1VJSTRjaStIY1JpcHpZRmNMQW5rcEF0NS9uVjB5eUc2NTNJMnkzNGg4SUdzSjFHNVJhNWNhQWQ1cVZPRTVIc0pPL3U5dm5VZXljRWFrUjBia3gvTG1LWXhaSjk2Tnp2YmxxM0o1dW82c1NDcmc3UHJ1emswbVVIOXhHZC9CK1VtMm5ZaTZWVjNFOU9QSktLVWNKMURPMDd4bHhMSFNJMEVGczRrZkt5YStFVWl0M1QyeWlPVXRqVDV0aDNlMWVZQTdxWVdpNWkrNlpQVUw1RmV4RnkxbXpOWDJYTTVXTmt2ekVNaTR4T3cycXF3eUpVTDdTQXZkWXFBZkxPRFd5ZFo5aFgyVFFmWE5GbXNqYlMrbU55ZmVSWDdLSjVtalNkSEFwRXhZR3dIa0k3cldUT0Zva2xtVUZYa3VadkFBcW1iQkNDNHZVMWdvcExZUE5ZbWtUZkFoTDdtYVRyVWdSeXQ5UEd4RkhoSThMMjBJVTAzOWNKSmxSWjFacUs4cnMySWp3T0ZKdXFPdmxLYXBWMzQwbGY4TGZwNXU0aWlwT2YrM2kvNUQ3bjZIR2tQejlabCtPUWxGeFFhSnhqcE02bmhHU1Y4WlBNY2tLK1YrMlhYV2tES2xyRTlTTVlIK0ljSW4yWnpOMW1RQzJrc1VKVnlNZjJiODA1OVUweTRKVE1vS1hXVHEzcElNZHRRQXFhMktTaEttSUdjaFI1MmxsVWx2Wk9aa2hUNytCaERQOTVya3pTa1NYVGJFYzFuV1ZGblpreXlGMWVJcTlUV2hZMGlPZ2QyRHlRdzZVSU1RdXhScjFPRWV3NDEva3V2R2lTZG9SbDNXdmxlbXA5Y1VHaWNBZkpUNHFWMHd4b0UvZkl0eVYzUEJmWHdqZW9ydGdjeFBxZ2RFb3dud3IyTzVWR083dGtSeHdoalVzckZVc0E4R0NoMk1JZGUxK2JPYzZGcnBHZWNZN3VEb1A5UW0rbktpK09lM3lub1RFa28rUGlBZXZ6WE5tbElrOE9DTUFXZFlVeVMrN0RPNG9wL0xwM2ltanFOcVZMUEI2UUxGeDU0OUUybzhyQzhIdXk1VmIvWUJUT0Z6MDhVbjUzY3Jyemt3a0tMY0RKRXpaZ2VKeEtRYjFGdVF6Zk1xa0N4eERlQkFwZWpEdWpyVkxiQ2VDSUNqUDdabWloWno1MEJLdG1WRUdCRUJZcStVWTlEamN3TUtodjVidWI4UTF1N2g0Q3JQVDRxYXNRT1pKSGZLY2hNcVpyeXU0K1Bkd1EwK3FrajJwS2tuZVV0YWdwT2daSDBORy9oTEs2OEhCRGNsVW1zUS9VOFJicVF0L003UmJqbjVzZCt5YzgrNG5CQlhrbnZNUjFJRk1pRmhjYW40Z2QrV2lpMW4wa0Y1R3NwWSsxNE5xRmpleEQ2dWlGRlE5RE5CeWNaUFdWNEtDR214NVl4YzdqTk0xb1B4ZmlZVncyakJqZ3pmM1p0K0d0bXJOR0V6cFVnY3NuMi9qVkZjVVlSNEVuNElEWWllU2pvREd6dTVuV3dsSnNTU3R6cWNvQXhRTWRmcEFzNTdvS1ZDb0p4UFNkQUF6OElOZlE2anBuNG9rQXVMTFNEdUd5aEhaQ3ZyMGFDcG9sdkhLelZXZWpyUkVLQjExdElMaXJEbDk4bzZoaXp4UUxnVktPMGRsSjBxVDlFMTlWNXdzeWZWa0NHeXJxbW9Ba2R5MDBEWGNEL3FTS2ZBVTBSVW9oU0RxeUNQSk9DRHdSRVpsN04wUlowTnRJVHBiTzRxcTJKZGZOMG1mL3ZINVd4WUtXaU1xcm5LSnBDR29PM0dqTWh1dzdSQ3VUQ1Fqc295NXpDTHgvOFV1S0kvbTZLUTVObmQ4d2tDenZpYTVtV0hySHlLWUlFQVUwanFiUG5yakFIUW5SVkxlOFl0QS96cEJ0SnJ3cS9kTURQa3pXS1Y2MzlUZ0hkN2lvSWNrL0JCM0Y5aGJuZ0ZIZ2hWdFpCKzlzS2pOL3JjdEFpTGttNmtLTXVXQ2t2ak9zNURobThUTGZpWFRQdDdVVnlZYUVkMUdWTzRaZnZ1cmFmeGVBNUk0ZUlKMnNZNVA3QkYzMURQWFQyUldSbFFoMVVxY2xKd0tsaGdhQU5oT2dFZ2lkWGRjem1HczRxV2NrN2phYkxkdlNRb2RvaFVEcFNhWE1mbWVEUUZISU83V1Vkcll0Tmt6MGYxY1I2b3MwTFRZUUZSallVR0wvWDVhQ3RsL0FGZS9jNlJWelBVUTRMYWN5Nis3S1FCamNGY21HaEhaUmxUdUdYYjBVOUZFWmdvQmY5RHRicTdOajBmajhmdjgxN2tGMGVMR0ZDMGp0dkErMkhRTnd4NVlZTTJjd3loWVZVVThkc2JraS9yb1dpamVqZU5kMjV2dWVlSXdwRzA3MkNUbUNqbXhRaVQ4UFBQVUZWNXVlajJMeXNCQVBucVZQdjZnejJvcUp3TUdJQmV6bVlzYVVudWRkWWpaSFpNV3NVMm9VY3JHQ2x2REN1NXpoazhFSUV1Q3NyVjQzaEY4aVZDTzJnTG5NS3Yzem1RS2wvREhRSUJMSUQ2OW5kRGZIYXdhNkVGZU1hR2UrZ1hMSlhQTkw5U1ZCanNEZ2wyVUFTQWtsTEpJT0xnRFZDa2FieGU5ZW1rVDVIb29zd0ZKN29qRTZNQzg0anFyeDg2RVp4Q2RqSW5nUHA2Z3hSaHRvUUo2TlRrSU5wM3FlQWt4MUk2cVFMUlluWEtlSjZ6cEhIenNJVE5tWEp5Q3d2Q2s1UklyU05yL1NVckYrK2tiWlFVUEYwdDBNZ2tEWHpBSXlHeHhlNGJVdllIVzcybUFpVmN1VmdzdnhPVWU4NzhJOFJWbTFtemUwRktLTFlQTkVFdktJbXdGdUZ0U21LVytBc2NJV0NIRVRJeEg4RmFwakNsa2pRSDhDSnMxZ29lejB0OS9KQkFTTFM2NDVzYU9McURPdWN3eHhUZ1dFZkJ4aVZndGQramtmL2RuVlBxQzc4MFRWWjZYV0tkUTFmMW5NYXZTOEJGSW9FcU92K2Q4bVZDTzFnTFpzcC9QSjF0UDNBS1N6TGNsQ1haZEVYYXFnQ3Ivd3dQSWFWTGRsaWh4c1czSDlYNXVVR3lVcStsbGczYzR5c3gyMmsvWFA5cGlsMVUyTWRKQUYrZzlhT2ZERlo5TjYxd2VSR0RLaUJxTHNHUUtZd0JNajRwV0ZGTDE0K0NxM0xDMXBtNEZTQXJzNHdQRXZiQVNQMGJRcXVTUjIxcXRaWk5zWDdGRU5qRk91NXZmYzNKQ0xYU2tVeGV1SWtyeS9yT1luQmZ3TWRXUUZkbXdXY1M2NUVhQWR2bVZNTXZmSjF0VlBndVk5VXJZTzBPZ3Z1bGZGQ0pHN3Q4STB0MmE3TmJiZWxsY1dUdktwNUtPcnQ5NDFGRVYrbHE4Rmk1MEFXZVc3bVMybUF0K3AzQkE5VzBia3laSXJXN2ZWUXFFdG9KSDNsRmluT1V2Q3hvM1doTWJzNnd6Q3puVmU2aTZ2YUhIUk1QNDVFRnhxdmQ2MVVjQkRYYzFvU1g4Sjhnd0VXcWQ0MktpNWhTb1Iyc0pZNWhWKyt2aHJqK0R0bEpSYm9FSEt5ZXY3bWgvMzJVSWx3NlVUQ3RQbTZHc1RYWkw2Yko0YzNSSDZGcnJxenhqMmkwSVRvNDIzWnluTmoycC9kU0hxb2ZkVFRiSW9pTTBXYlJtTkxTeS9ZNURVbWtsNnh3cTBVZkpnZ1VmTmc2MHhNdzF0NUpSaloxMkE4VVpjRHVLU1FVS0RpWGJpc1EwM2JLYWJxT1l0Rk4yT09BY0NJMUV0L1JhZFkxZTVhRU5yQldPWVVmdm5NRzlWd2lsTUhYWFIyb0lMYXJNL09vRHB1SmlleWRac3ZRc2w1bHZ4dDVteXdJZXF2NmkxMm51MndQOFF2MUMxVlB5dVE4WnBYLzVicUhKNFRGNGxabk5EZi9UYVRhakh0M2FmdW5oWVYyUEJsenczY210b1dXNllYVVo2Q0Q5ZmhnZGJXbVhBS3FleDFQV2NBakY5MU9ZQmtHd0lSZjNrRi9aZ3RhSyszblNMY2M3SjU5TTFJMXpZZTZYV0trTkFPcVRLbjhNdG5uQUx4NkttRExqcXJMUVdlSllKWTRoUWpya3l6RXNXRE5oNS96M0lONDBLRXNwYW44SXVWQ0E4L0VBVElkZXVpNmdMVTZMUHBDbnlnNG1YZ3NDUHBnVnFuSzlCejNsYzlDNGdkdlh3QzBrNCt1dzUxVE5YZnBxUlM4T0VSM05JWjZDR1MyTXpKWXVEYm9BekFrbTlZK1drejBNQkozZ2Fkd21PWmEvbFNFQ25MS2NJOU55MUZiZ1I1Ryt5U3FlMExseHp5SlVJN0pNdWN3aStmdGl5K1lYVG9vSXZPNm05Sll0OVQ5SUpoR1d1OU0vNllRcTVFZWZJbThDN0tzd3RRN1lZbWM4eUVRdEJZT2tQN1ZOYTFVQ043UjBQcnlBOUVPVXA5WVluand1cTZxUkpOYlcybVdaTTRJRCtHd0NrUDFBQTlKMTA5QjAvQkIvUlRXQ3BiT2dNcEhhdnl6VmJES1ZLMU9UQnJ3M2JlS2ExRFJjQnlpdU5nenludzZEdndyZ2xndU9HQmFXV1JRM0ZZYU5NbVQ1VTVoVjgrby9NNlR0RlV3K2RRTGhGV2pUbHhwNEQzcSswcE9TR05EaVh2T2pSRUhvcm5WcldqaGdqMWdTMisvV3BwU0xUVjMxVHU2ZWdseHduOUhlV3Btci9nSis4ZmdtZFZyMlRFcHozNDdIcmxUTTBVOHROb0Vqd0ZINWg2bGVZTUUxUm5LSVYydDBVbEh2VEp1RE1WQnhCaFQrQkN0d25CdTdzU3RUMVRoSHRPZ2NmZngzTGVhN0ZiUlB1dVU0U0ZkaW1WT1lWZnZqUk9zU0tITTB3REh4WThyZHBPQWJjK2xid0NaQi9KOGFiTTk4aWUxMUNNUmt2czliSnY3OVloMHhoOW9pZHUyYklwb2FBZXRmdVMxOHhaNnhRSmZaN2JVUGlvM2ZJcTJSSEJXTVlwSHovUkZUSmxqZkV1QlU3QkIwaWNVcHdpVFhXR0F2VHN2aWp2NkNsV1pMblhuc25VZVc5OU9RbTNuaGp5eWI1aGhodkxTc005TnozaGRtNFJ3UDlWMHRnaWgvS3cwS1NSU0pZNVJlYVZiNkRqbWpvenhaeTBsQ2FiNU02TkNPaEVNc2RuQ3ZqSURjV3JTRjdYZTIwZEVyVHRpTjY5K2lUQ0VvNm1NZDVUalhvd1A3VytVR1VZRnprVXRoMXBDSWFDQldLM0N2aGNkL01reERUSDJscG5FTnp6a2JtM2Q1d1A1M2RycVFSSUNqNndPTk5LMEhTcHpuaWhQRXNPZGtoc3h5dnFjM0NjMjhjYzJ4YVBET2ZOVEdSWktmcGdIenNBbnA3amJFeDN5UVBXajFnVGhUMHhjWVJCb1YxcXBVN2hsYzl5aWxNWFgzUytMMGFRcFlHY0tQZ3k2RVEyNWd2dHBzbGljYnFQRmFvZUJGcGtCamhtLzQ1RzNWUFlPYmVFVjVrZWFLTy9uNVlJMVEzVU9OUmQrRDhSTzVLK1JpSWNCWHl1dTluME5jMHgweDJwM0JLYmJNUHlKdGd1NE80d1MvNDRob09rNEdQVkNaVUVhYW96WHZDSUlOL29QdWdzcmhKd3NNek8xa0NoK3dUMnZDQ2orRENqNE1HMjBuRFA1Y0RUL0M0TmJnRjhic0IyYVN2TEIzbEZVR2phaXFkTG5jSXIzMWpQRkloZUQxeDgwZmxIUk5zMzZDMGlzdnZFbjFQQXBybHF4Y1gvblAzbGNrSkJ3YXBtZ0c5RmZSU2ZVRURkUEh0eXJmRWxvaFhNQ3VyenpCSU5iai9Jbmp6S0hoNThjeURqS0ZXalZ6aXE0SngzOUlPOXF5WHdFUC9PZG02ZDROc01jUEFPZTJmMlBUMGQ3ZVVFVS9EUmRHWkJnWm5xakJmTUROaXZaa3R2bnp5aTRxaWNQdDhyTGk1SVZGM2tmWVIzMVlCNkUvTTIyMXdlWUJDUWwyV2w0WjVUNEZQY0gyRy9tODMwbVBpSXZXNW1rZU9sUWFGMUU1a29kUXJzQXhYbDAxczRpRDlyT0FXOGV4Ti96SFcyS1JuUmV3Tjg5WHdyYTVHQXB0Rm5ZNWlRdXF3Wi9zdjhiNlI0M1J2WVpBRFZtT3RuSm0vazQ0ZDFOYm9jL0R2dTJ4U1laODd2M1pRQU5IS1Q1dk4wbDhReitGTW0vTFBXbWhqWEhtZFFnWFdsNEFQRGlZVlRaQ3lkOFpLN0dQL1h0TzFqWjNHVlFoTkxmVGJKMGI0SWY3aEZRbGpiU3NNOVYyUy9xZ1Q5Q3BKZnQ4RnNjcnd1SkxUZHJtS215SHp5OVhTb0FSUFljL0hGNThFaG5rTnZxUVlZMlZXYUgvTzQ4c0N1cXNGRDBRK2MvWkxKNGQ5cVRDYjc0djJUUHhmWit3YWZ6Qk9tc3VBVTJkTGJCcFAzcjRGeGUwRHZhZHFtOFhsU1dPUjZOTklpaTZCcytkMkRiMnh3M1BoWHlnK0tCTS9JS3dVZlF6S2NLTHpZMXFZNjQ4VVBmNEE5ZGkrZmtEYzBFRStrNEdEbWJ3YWZ2RmRnZlhYLzBRMlJFRCtPbFpiMW5Ha1VsMXI2aGNHblB1dUFPdVI0YlVCb3AyRjUrSVFacHlpZmRTQncxOFUzUmY3aCs4OSszNHlVMkJIYWtvMTNkRXpseHphUU8zRCtXbFBhTUNzTVU4aFRjTUJEV29MTitUV2FQM2NhMDkxV3NmRzE0b09ESWhBdlNjSkhYdzlhbEVoQVorUmRMd0dkaEFOS2w2WTlWa3FyVTZlRDVGeWhDNFRMdzZjQ09BcmEybVJoeHljK2lIT1ZZZlRlbFEwN1pOSGd3OVh4RGNjZXdCbDNvYTFnVmcwdFVYU2xzQ1JYa0ZQZWdkampYVmp2eE9GSndvZnZNUVZmd3V6NWVIQ2ZmaWZod0VlSWx3V3ROTlNnWG5tUW5DdDBnY3owVHRIVUZvUmc0YWlBOEx3RkVPR0diRHZFd3Jyc1d2Y0Y3cDRHeXlTZXRhcEhUdEN3NGtSVEZ2QTBtV09zaG9vWGh0OWlvYThrQlI5WUx4MTRjUHQxaGsxMU80NU13WUdIZWw0VXROSmdpMW9WSVhJRm9RdFVwbmNLOC85cDVpQldBZTA1Q3N4ZncvWHM0S2FBYTZGaUpsRU5yanZISFo2L0lXdDZ6dWJUc2RlT0ZKb3A3cVBDb3hIUnVCczVvNmJnQTEyKzdlSFkwbG5qK3lRRTRzaDlDemdGQnhaQ21nbFpLWVZKbUhiSWhZVXUwR3hiWjI4SzFaNEM4MmIyTlQxbmVNQ21MdXF5VTltbTZremFrbmM4TGhLOGR0TXF3eGNYMWtRQnRHV1BqOFBJUllxRnpwY1oramMwWTAwdEJSK1l2bk1wYmY0c25RM1Z3NkdtTTJWbUtUaXdDWk9jWTZXazVrS1NEcm13MEFYcUxkOThYNENpQlJpS1pIWTFkZ0ZKbXdmVEl4MFVzU29iSFRwYkpnR2N6UU9yb3FzQ05KenAycWMxRFdmaW9IV3g2YVgzZkJxZ1kzL2tmdDF4d2dEU3VueDg0WUViL0FpK2Z3RkRkQWI1NVdxcjYwaGVsNE9BWUxMWXNkSnk0UHExTnJtdzBFVktpMzlhTEtzb1VjZXY4Q3podEFKMG1tcDFHZ3JiaDFXejE3cHQxQ0Vxd3kxYUEyZVdVVkl6ZithcUsrZmpiRmJEK3hJdDduR0k1emQ5bFpHMlZwTVBQRG1IclI4SFJpcWlNeXlwOHFFUVp2TXhpOSthSEZpNGlobmJTb3YxaVV0c2NtR2hrNUJ0cXhWeGJLZ2NSM1ZPRFY5VytPdHRHOWQzallIVkdFT0Y5Q1h6K0RFSFdQZVA3MWJycXN5QTcvTE9oZHk1RXpXMTFlUURCMlh3TUtJZEdLbUl6cnJxYUN4NVlKcE9FMkZOd1d1M3c3WEphMnh5WWFHVEVGNlJnVFBPOFNUQnA1Q01aVEI4SE9oV0JZZjcyQjhpRUFna3I5dG5LR0FCK1hyM2lncWpGSGpIRzRXcjJxZzduNFlPOGZ6aldULzBTcFRiMWVSakpKeWlGMXJVRzUzMW1lUnpSNDFEaXV1YUhDZzBnVHNVdnhlb3VvaGltMXhZNkNTMFoyUWd1cGdnNnFBTU5mVkF2a0dMZmVtV1AweXhRWS90MEFDSHF4QmQ0R282VWZlUzkybVhqYXNxaDBjMjZQRFYwQzdXYkNDbXNkRFc1YU1qM25RTGJrSVluWTNscUlENHdqYlN1aHhZNGppWjU3MzBaWnpCZi82NzV6a1ZGNU10a0FzS25ZaitLTmRsMnVpSmYvbEpqUC9WMFJOLy9mU3dXcGIrbGdXRFhUTXhlY3Vqc3FadU1XVEtCcVF5eFozaUtOc0pSa2xEQkRaVlYxMCtZSFBQNElTa3ZiRm1pQnFkZGNYUlluVnExRURnM2RSL2dqVUFBQUpzU1VSQlZMUURra3VhUkN5akx0RUxTWkVYa1JYSkJZVXVOajVYeWZKZ2NwSmxQK2tjU2p3WEtxdlJsOWwvNGtqUStHelRLdlZteHZtZzc2MlRoZmsvSnhzSTlSZTFyOUpQNUdWZCsyek5RSjB6aGVmeCtMT3pnZnUxYjQxdFJhM0RkRWt4VVpjUGZPL2hDRWUvdDRxWTh4S3RzOUdoS0poMWpscnpnM0QxTlJHZ2pzTlhEM3pyUC83Z1d3OE1MbVZkVVNRWEZEckE4TlRGZCtHUElPOFhaejJuYmxyV29OSEZIMEVPeUhuWU1QQnhjRXpXYmRwMjlKUmwvZmZ4T3J6eVl6dGRJeWEwMFZnRGlRYjdHcCsvOWdMVjJKY0tEZUM2UlcwKzFpY2JXVFlNcjdhMHpoYWZFcmJmY1VlMTJoeG9XZTdBUkVqb2RLeCsxM3NIRDc0ci9halMrS25Ieng2OU40Yk5aZXZGUTErTDJZTGIzTTErTnN1K243RS9zOEd2SmhtNlJrOXROSVpQMlpocGJqU3BVbGR0UHBiWnIyY3ZrZXN5U2xxbHRjNGE0KzhjWlRNZDlyVERVbTBPRktVNzhSNFMrazdrOWJ3ODdWUTlkRnoraUl1Nk1XUVBEdGlaNHhQWnNEb1NjekY1OG5oUFlxeFBOSHJxcjFTRzYvWDUrREplS3JCMzNHeEd0TTd3bDgrUE0vWnB4eWNTYWNLbWVlZmtBa0xmT1F6VzUyUStIS29Fa1MvOTlHRHltNXRPOVpXU3NkVUJMYzNPZldqeXVUS0FUaml1RWMxUzhISGYrQnRISlR3WW5YMGVMMVA4bkF1WmdnTVg1NTJVOXdwOUp6RlluNWRPMlpnNEJmcFJoYkZPZ2FvVWRMNXNIa0hMeStDalhHZVh3VUdwaXA2cnJLdUJLK0Z0bG1sUXowUnNDMDJETHd5N0U5eWE0bTB1aFk5U25WMEtCMkgxUEZlVFFnT2p5djJjR0Nycm9YY3VZaHBQQmJOY1dQblQ1cGZEUjVuT0xvY0RLdk56NmVRYVdDb040V1BKM1hVVUMxa2I3aC9LU0YwT0gyVTZ1eHdPYW12eC96R0Mvd1ZMK25PcjJmY2hlZ0FBQUFCSlJVNUVya0pnZ2c9PSIKfQo="/>
    </extobj>
    <extobj name="334E55B0-647D-440b-865C-3EC943EB4CBC-5">
      <extobjdata type="334E55B0-647D-440b-865C-3EC943EB4CBC" data="ewogICAiSW1nU2V0dGluZ0pzb24iIDogIntcImRwaVwiOlwiNjAwXCIsXCJmb3JtYXRcIjpcIlBOR1wiLFwidHJhbnNwYXJlbnRcIjp0cnVlLFwiYXV0b1wiOmZhbHNlfSIsCiAgICJMYXRleCIgOiAiWEZzZ0xXRmZNVjR0SUNoNUlDMGdNU2tnS3lCaFh6RmVLeUF0SUdKZk1TaDVJQzBnTVNrZ0xTQmlYekVnSUZ4c1pYRWdhQ0JjYkdWeElHRmZNVjRyS0hrZ0xTQXhLU0F0SUdGZk1WNHRJQzFpWHpFb2VTQXRJREVwSUMwZ1lsOHhJRnhkIiwKICAgIkxhdGV4SW1nQmFzZTY0IiA6ICJpVkJPUncwS0dnb0FBQUFOU1VoRVVnQUFDajhBQUFCZEJBTUFBQUFDNHZzNUFBQUFNRkJNVkVYLy8vOEFBQUFBQUFBQUFBQUFBQUFBQUFBQUFBQUFBQUFBQUFBQUFBQUFBQUFBQUFBQUFBQUFBQUFBQUFBQUFBQXYzYUI3QUFBQUQzUlNUbE1BSWtReUVOMTJpZS9OVkt1N21XYUhZUUN2QUFBQUNYQklXWE1BQUE3RUFBQU94QUdWS3c0YkFBQWdBRWxFUVZSNEFlMWRmWXdsV1ZXdjduNDlQZE05MDkxQnd5NGgyQytyS09yS0cxY1NNYTdwaHl6c2tvWDBzdTZZWFhiRGF5TUUvakRwOFpNMW9EMFNGNFlQZVNPQkJERGtkVUkyWWZsSUQ0S0dLT2ExeWlwR1F3K0dSSWpnNjBUV1lBTHBBYmFYbnAyUDY3bFZkVC9xZnA2NlZUVmQ5WHoxUjcvN2NjNjU5M2ZPdmFmdVBYV3JPb29tbDFzRGMrOXoxMDlxeDBBRGorNk5BWWdKaElrR2prQUR4NjhjUWFPVEptK3VCdm9YYm01N2s5WW1HaGdYRFN3ZGpBdVNDUTZyQnNoOTFxcEp4VVFERXcwNE5EQnhrQTdsakV2VnhFR09peVVuT0c2MkJpWU84bVpyL0FqYW16aklJMUQ2cE1teDBNREVRWTZGR2QwZ0pnN1NyWjlKN1VRRE5nMU1IS1JOTTJOVVBuR1FZMlRNQ1pTYnFvR0pnN3lwNmo2YXhpWU84bWowUG1tMStScVlPTWptMjlDTFlPSWd2U3FhRUpTdmdjZmI1Y3RVSk42NnB4U1VuajBLQnprV2lpdmRFaFVLZERuSWlURUNGVDkvZnlBam5tMnEwVzl4bkRwY3hrTU5wSnk5RnNpSVpqc0NCemtlaWtOcnVBYUVEZ2M1TVVhb2ZVWi9Fc3FKNSt2dDRHbHJSem44UWZWZGF2VStVSEVqUitBZ3gwTnhGZHVsVlBFT0J6a3hScUNtRjhqcFFNNGNiSys0MHMxQlhTL1NrNlI5RXpwMDYwRzMybFp1dm9NY0U4VlZhNVp5cGRzZDVNUVlvWnJlL1g0b1p3NitxZjRET2FqclJUcTRjVFA2TTBNcTFsQkpEdkxsTDM3VEZ6NTBIYVdSNWlndUJ5Z1U4Z3hSNjQ3L2VldS85QzlseXFySzJCMWtjNHhSbFc1a3VUbHNjb0xzeVp4VnBWZUxMNUJ5Z0NvVHhRSTVXNlk0cTZ6dGlqOG1VWTZEWENEMHVtcEZJVlUwUjNFNVFFbjRzTWxockxLTFdQSkNkRllIMlJ4akZNS1BaYzVoaytFUHNVSUwwYzJUQzRYNGdUa0hxS0pOeWZ5YmxUOCtTVnFiSTlYT29YSWM1UEY0dHFQVzFNMVJYQTVROHNoQXB2dXh5dmFRMU1YSXJBNnlPY1lvcGdBa045NG1jMlFIS2JNZzJTWnExZUZxQkEvS0pTVnYzVFI1T2k4TGtuN20vSEtHc3ZkTUpsdDJwaHdIT2YybXQ0SWR2b2ZvWElNVWh3ZUZ3SzJSL09SYlBnOHVNbXRyamFpa0FwdURiSkF4U3RLRVd3emVKaDNTZFlzS3JuMXA5dUg0TEZrUEZwVXc0a0VWYkNqRGZrOWxJWWdPMmNxMHRGTHQwN0p5SENUMEdOWmI1eklkTjJlYXBUZ2tLRE5VYjJtZkhIcHBTaUd3T2NobUdhTVVWZmlFNEd6UzZxTjJTNzdHRFBYVDVObE02UlFwNGJBTURsU20zYUtaUVZXaHdkY1F4VUVlczQzdW9oQVMvdEljNUJKQjdUcWFwVGdrS0tjcHB2N0FWdDNIUlcwVjlsdldsUUovMWphRW1tVU1QODRTS0FqQnhNNU9GQThObXZ2YUdpa09NdG9vNFlPdE9GRG1Ib1dWTHFLMmt3R3lYd2s3MWEwc1g3L1NjSEJwRG5LRllEWUREVk1jRGxUV1hrcHVlbGMxS0NOb0VSS3dEcmxkblVGTW5PUFg0aUFiWmd3SHdOS3FwZ2pCaExUMks0cU50TjVNVlBNZUwvNDBHQWtxaHhMbmV4QWV5bDRIbVdqUkdybVVReHlhZE9vN3ROR3RMUDErQlh2c1krQ0h0ZXZkMlhaejV2WUpwcDhOVXh3T2xFdFQ4d05paThiTWs0RHQweE40cndxVFRic090NlRPTnN3WVVzOVo4bkVOSUhrdHF3djZYVVRacEVWd0o5cnlkdUhIZGdIUHMxbXV4WUJCa3BVUTRVQXBUTTVzY3NBanEveDFtV05ZUVl4Mi9wdFBKaTF1eVMxRjBXd0Z5L25aTExZa2g5bGJaTHNtNTRhRXlGbEx1bUdLdzRHeVlLWEZpejM3a3VRVUlaY2RyTWFxcDhCVTY4WWF2UkNhMXE4ZGlhNWh4cEI2enBKREhTQm1BY2pZOVYrWStRaWJMRlR4aVBiVDMrakZhQlFIR2ZVS1IvTndvSFJsMkV0bW5qeWpYZzkzSmZLWkt1NGdNRi9JNFc4UHRCWGt2SHBQa1RxU0pCZS9vaFY1Q2hZL3lQRDFDRXVkZWIrSHlWM2R3d1J2YXFZNE55S29SWUZ5U0tFcjlYZDJMUVJ3bDlxeFZObUtZVkY0K0h1MlNyWDhmN2xseVFGTFB0UVdWRTB6aHVnNVQ5M0pjSW5mei9IS2tBVE9KcXRWYkNCSE1QL2YrVHh0QlJsdHExdkszTGh3b0hLTGRUQ2NyT0lPY3VxeGgvN3JkS1E3eUtqbmU5YTVXbUR0VjFZTUVnSnFpSHQzelJUbk1IRmNoUU5sbDNJMytNZDNXS3ZYOEl2QlJFYnJVZkNQNjFaNTlncHpETEpoeHJEREs3RUdaNVBkQ2phUTBkZk9mUFMvb3hPNmc1eEZuUTV4NlFBSHlpVWhiMTBsZDVDa0V3WUh1ZUhiVkcwWGVOQlZsb1BFQmRScXBqaWYzWEdnckZKZUFHdUMxMXRyWVdtQWlkb0svcWtSSVFkN0lvOVBtUjFrdzR5QmgxdUFFbVdUU3BiZVNhY05EdklZWnVYaGhJd0M1WlNRdDNJMzM4ak9JOTdnSU5kOHQ1QjkzeExUMFlHeUhDUXVvRll6eFRuMEVsZmhRTm1rUEIvODQwZHNsVkFPL3M1UnExVk5EUW01c3FVVll3ck1EckpoeHNBQUxVeURzc25KNHM5TmJCMDFPTWhXNGRPeUtGQzJIb1dVdDBpQkpadW53WUVXZzR3V2ZFSElPamhJVkp5amJvcnoyQUtlaitXT0VncVJkeEpDL2tGazlWUytBT2ZNTHB4bWErdFNNQ1ZHQjlrMFkyQ0FGcVpCMldUTnFNL0NiVk1CQmdjSkwxTnZGWk9OQWxXc2lTejNNVkxkMFVTRGc1d21udWRZZFhDUWE1aUFXdDBVbHpXcm5rT0IwdG5pa3A4Ry8vaFpTMTFjbkMvQU9RMEQ0K3BwbHp4SG5YRkNOODBZRG55bFZlRnNzbEg4YUtLdHh5WUgyU2w0akFVSHl0YWprUExacW82SlEyY01Eakx5dmJKYkJ3ZUppblBVVFhFKzQ2TkFtWVU4RHY3UmZiZ2dWNEJ6dmtmSTlXVnpVLzVTbzROc21qSDhNSXRUNEd6U3EraVlPUFRmNUNDWENyb2JIS2ppeWhNU1ZndTZkQ0ZKVDVrYzVLN25qbFVIQnpuQ0JOVHFwamhkL2RrU0ZLZ3NTNXI3TmlIRWN4NG5UNEJ6c1UvSUQ3dkdsakNGUmdmWk5HTmdnQmFsUWRsa3hyZWpLOUFMazRNOFdYRERpZ0pWb004NjY4ampzSFFPZkluSlFlNGJCN2lRV1FjSDJjT01tcm9wVHFqUW5FS0JNckRTTjhhODUzRWd3SG5Cd0dzcW9pK2cybzhMbVRpeVpjYngwelJqWkNGVmswUFo1RlJCaCtYcXVzbEJMaFo4NUlFQzVlcFU3anBDMnJsNXNBd21CN25pZVdwV0F3Y0pjUTVFWExadWl2TVlCUWRLRjlMYXhKekhXU1BZKyt6ZHNCeDFIQmZTTzZDV0dCMWt3NHloWXFva2o3TEpFcW51dnkyWUhDUzhTaDBhZkk2VmhBSlZwanFuTWJ2SjBBWk5EbkxXY3hLcUJnNFM0aHorVVZNN3hYbU1oQUtseTZEbkZSSG5jVHBZRDBXUFU3cU9DK2s5VUV0TURySnB4bEF4VlpMZnh0aWtnM2tiTWJCN0pnY1o5WHdIb2QyTm9VQzVSZVNybmNQc0p2T0pGTlFtQjdsQXJna0NRNm9HRGhJVjU2aWQ0Z3k2bEl0UW9HU0dPRDB6QlAvWTFvcTFnazNrZmZhWHdUOFdld3MwTWpuSXBobEQwMThWQlNPTVRUYlJvWkg4WFRRNnlHR0J3MmJRQlJRb1QxYy8rZUNWdi9TUWlPb1R5bTV5OFV1SGVHWWh4cHdhNk9jZzZkYzR6TVJwS2NaQjJoQ1dkRkE4am5PMDN0Wjc1QTJPbnRaT2NZNiswaW9VS0ZVR2ZONk1YTU5zaVFieGZmYlRUeDQrdktmS2tQTzNnMy84UjduQW5wNy9xLzVmdEUzVkpnZlpOR1BFdUt3SVRhZ0R5dUtnODkxUEh2eFQxOEU4VUVJajMrbS9wKzBnejFWbGRKRDd4WmFzS0ZET1hrSk0vYkJIdmhoRnY5cDEwcVdWUzltRDJ6TURZTDdJR0kvMWQxZ3k2TmZrSUdjOFFRaS9nN1FqTE1sQnJrRkFEVjcxT0U5Y3IvSFhUbkVlQzZGQUtUTG13WUJYbDVWQ1V6WU9jRTQ5U2tlZTYzbk9FK0FmUDJQaTE4dmdVYzVqNUZvM2F2MkVXbWR5a0UwekJzVmtSNmdpRHN2SE5uaytPZXc3UDBhakxHRitDYlIrbGJmM1p2ZG1qOU5aRWtZSHVlcDVCbUdSbFJialFEbGxiTkFqWmk4ODZKNUN4TkZBVUNmYjM4NzE1VVdoMEUxUHZORFpFYWcwT1VnNENMbm40dk03U0R2Q2tod2tqWFBzSDc0aGVpNDV0SHVIMmluT3BWU29RNEhLeXFDZk43dmV6WmFaY3hBRC9INjBmL2k3VWZSeGFYNnB0RStCZi95cVdtak9INk1ITDZkN0Q4Q1dxcTFRbUJ4azA0d0JrQndJRmNDQldScDBYaVR2NkU1dGtPeC9ocEhsZ2VIa0RjSTBhSDJmTHd2bU1POUx5TktVdE5GQkxwRWJDbG1lTEFxVVUrQ3J5UUZGdkh0aDN4UHJTNlZzWmxhOE0vUkZJS0V6OTgzSDJZKzQwdWdncFJXcVNZTFhRVG9RbHVRZ1I0VGNHNGVTTzQ2aFZUdkZtWlFwbGFGQVNmUXdoZnVPejV0bEtDT1lTcGZ2UGR5RFF0Z2duTTNXOFZ5T3o1dTFkc212QWQvSkt4Q1EyZUVDa29USlFUYk5HRkhrUXFnQURzeEMwUG5wSWYwbzFUU3gzK2ZCY0xMNDFXZWphSWt2bVk0N3QxQXluemx0ZEpDempqdW9XWXhjaWdJbE02anA2WDRTZEoyOWdYeG5jVGN6M3U0QkJjRnpwcDFFTER5U0wrTHRMU3ZJb2Z0ekZUNEg2VUpZa29Qc2tZUGR0MU1Wbkl3amE0a3kxTCsxVTV6YVFTV1BBaVh6MFBNNDJQT0tNQlV1RENDc0E5ZkE4cW9FUFM3azJuN0xUVWN2U2hYZmcwWG5UcVlHN3QvM0tRV1FiWm94SWlkQ0hWOUlDUVNkSHpsc1U4NWQrNE9ZazVsamlhMytGZzFXczQzMWltZXpSMlc3THFPRFhDajB1UW9VS0ZlZk91bklncVV6Ym52Y3p3ekE0U1VRVHBnSEsveDE4NEVTNFloN1BzcXNXVFV3UGdmcFFsaU9nNFE0QnpubzBvNkJGdGZwcittcW5lSk1uUlJsT0ZDQ1BxTG5jVjR2NVoxSkNIQitJdzFkN1lzSWpjd3lOY0ljcDB3NVFPOFg0bVFIT3JFdWk0RzB5VUUyekJqeHlMSWpWQUFIWnNFbTVJR1l0Mk4zQmNlNU42U1VDL1NmTHl4eEQ3WXY5cEt4bkx4L2pBNFMxb0I1NVVqMEtGQVN2WnFFRFU2aUUxZ0c0bUtRbVZYMERQMTJKcXdibjA3a0Z2NjYrY0RrSURjc1M0d1VpOGRCT2hHVzR5QWh6c0cyMW4xMnIxQVZUVzhqOUdhU1huVlFIT3VMK1JjSFN2QytCcFR3RVpIMXBNQ1I5UzhtTkozTW1vVHh0VVp3WEdpTDVYeS9xK2tOaWo1NlI4VWdHMmFNS0hJaTlLa0hWNzhOSy9ibG1QUTRkM2thNTFMbWRyWktKLzRLWVYvUUhSYnlaZVozc1duc05lbVYxaGRNQVFxVVE5QXFIMDhieEwxUVM0V0FOMXdYOGs3U0Ywamc5bjA1S1lJWXhJNm9ERWdOVEE1eTIrMjVQUTdTaWZENGxZQk9haXh3ajJPUjZ4NmhNUWZUVlQvRm1Yb3B5bENnQkRtOXdUby9ieWFSUW5JVGxvZHBDUmdvV3hmbndOUGhQMjhHTjhIMG9EN01KazFhLzRJbXYybkdvSkZhQjBJTlgxREJpUC9MTGxEK2xrWEVTbVp4dVhzV3lPQm1seEwzTTh0TGl3UkhzWEVGQ1hmcXRvUEhVNFVDNVpEUjR4RlFHS2Y2UU5JNXdSdnVpZExWNzBFYXB0SzVwR2dsNHowRkdUbzFNRmxtMVIzWTlEaElKOEs1OTZHNzVpQ0U4Y1RjNHE1MWlOUlBjUTVFVUlVQ0pZa0FqOWVXc3A0a0dKb09IWHJCL09yR2ljeWZKVUx1enhTNE10RFhpMGs5T0JMdG52Zm9uc2JiTkdOUWF6Z1FhdmlDQ25wODhwMjBMM1E2OG1TY2lkZDJJN2JlaE5zTzRoK1BPUHBtZEpCZzBqMEhqNmNLQmNvdUEzemJuNmExYS9hbmlUSS9oQm5iSWovYWdiUllOKzd6bFpRZ3laVXlPc2dWNVdpNkl0SHRJUE1qVk1RanNxQzZkUFJHZkxCb2JQVlRuTmJGVEFFS2xNVHhjZkNRVzFMZW5TVGlWZ3FEcHFzVHovY0plWjFlYkM0QnJhY2k0bU52WmlLNXRHbkdvT01xSDBJWkxTNE5xa3Vqd3RLU1IyUGRaeXRaV25QcUd2M0wxNDJGSDBFWUhTUzQzYk8wbWFBTEI4b3V1aU1haDJUYlRzaHI0REgvYVo2SnlCYWtnWlArd0RYa2krMGtuL3V2MFVFdWNjTVo1YmtkWkg2RXhrYWNoZHRDZGFDQlpUTnQvUlJuN2ljclJZRml4UEJMditGenNDY1Z1Skt3Z21NN2JOaHRINXBJWDlsSFAvTUJhZXhiSVpCTXQ2SW1tYnlzYWNiSWo1QkRSU2ZvaWNHVUdKNGxzUFc5eXI3SnovUkF6ZEt6OEFmNlJuL2dLdndJd3VnZ0lYaC9NWkVmOEJjSHlpNFlCaUdiejVzNDV3WXJNc1pCejdCUjBTUE95ZThsOWhiZE5SWUhxZTJhWkNsdUI1a2ZvU3dibHhZS2dBTVM0amJ6S2piZVlpbjFVNXdiSEFwVVJzUlRoTUJoZWRRRkRvb3JaNmh2aW1NWjlOVDVPN29ZY2JDRllmTVpCRjlHc0RUTkdQa1JJcFNna0lCT21PcGdpODNOMHhxMFpjSVJWeldVcmxJR3dRZTkzSkZwYzZkdER2SkNia21NUVhRT2p1QlpRVEZxN1JkQzJ2RWltVllNTE9OVVlZSzdSSmNYelYybnlUNWI0Y0ZpdUZnTUFqckJGcU84RFhxTUlOeEJCaUNVV2tZbWU2S0RNS20zVXE3cFhrWVo5Vk9jR3gwS1ZGYkU0OFQ3bmR5VUFXWUNIL1FpU0p5VkZzMkRNbEhmeWQwUUUxTVdySWlUczAwelJuNkVNbHBjR3NLY3pDYVFUQmVGVWZSQythRXMzU1NtSjFhbzBNMUw4QWZjNHNXa2hSVVJOMGtLOHY0dDMwSGlRRm43Q2RpNElzUTJ4VXBPS3pKRGEvcnZvVVRzYWdySElHd09rbS9IVEYxenJpQURFSnJhY0piSmNTOXdFWHNKOGZ4dTltNVJQOFdWQUVvUlFUOHQ4UldsekpoZEVxRWQwRjdtUmlMUjB5OWZYRitXQ2l6SnZyZ3JTWUl0eEhGeHc0d0JheEIrMzBVaWRLRTMxNjBKbTBBYk4xS2lUeWxPTCtNZ2I2Zkc2ZkJOMDM0bS9HWnV4VmxxYzVEM09ibGNsVDVRejduTmVQMTROeEVLaUM2bjRvV2JjN1ZIM3hXUlZwQXhLUXkyY3drUHBKZzRKbVRLMlA1dHQ3MkVFV1IvQjJJZ2lBcjlWRmJyRGtuczZGREszRVpOSmwwQkNEazN0dTlTbkFObWU3ekZiajNudTMxbDR0ZENjVkhrR1JFY1BBNFVKMDhUOU9Oa3p2L1ZsZEoxK0tTaUgydjZnU3FHNVdlRzhPRGdOTXZaZmtFQ08yY2l6VlliZFZ6ZU1HTUVJQlR3c1JiZkZqWlpTM2VqTDN2eDEwQzM2MElXZmNsR1drSEdGVU1lUXdacnlhUTBqVzA4NFRNN1NOUFpZcXhjRHloWVlKcXZOTUxRRTZ0cVpQQ0cvbDhkUlFsTC9NNWppRUZBQythcnJVaEpzZ09jZzd6SExKT1dLcXVSWG42RXZHUEFhNzZVdmtPY2d3MGF1TTNFejdDRzhCQmltTzFMTFJRWEg2UTJndUl4cHhRK0RoVFhGVXZRMTJuZXp6TDIzMDB4aWd4M1ZjRkhYNmU1MGhaNVl3cEdPWS9CU0lLTnRHbGh3NHdSZ0pDajkva0FUZ2lxN3FhWlRuTFRBdE9RaHhVSE9kRFdRR0xycVQrQ1FEZWVOSXgya0dpNUhsRGd1OHhYNGtiZ2hCRy9QVURmTG5CZE9STDYwQUlubmQ3a1Y0UTRKc0hjdk5RdUkweCtCeVlIQ2RySVV0RjFndTNpTWRXWUpRUWhiOHZXQk5kWlNna3F1UzlOd20wbUhtV2ZmK3l2VDYvNkhPUVJLQTdpdVpaTHViSFFHeUVDRk5jVlQ5d044bC9IYzdiRVFMZzB3MTFWNG1wdCtrOFByVXEzUlVtd0pFVkwxbUlVNDQwUmdKQkRSbHQ4SUI4c2lHLzVDK2NmL2syWVFldGNGaVEwQndsYmpYUUhZSGdFZ1c0OGFRTE13a04rb3RHZTVwUHhtdk9BbXVzUjQzWDQ1M0h6OUxXRDViUWpBT1dzNkpNOXBRK3RJVmZzUG5lVm5QLzNqZTBUOGk3V0xxZU1Fd09UZzlTMzJBdDlpMWoxZEhFSVF0NGpiTjlCZFpkU0p0aTZjV2Z1ZFpCSG9MaklNeUk0ZGpvRUVhQUVQVStoanVlSVZVZTB5cU8yWElTY1FKd2UyaEFQc2VGSUNEdndJd3ZSMHJVWXhYaGpCQ0Rra05FV2gzZ3ZZOW9Wc1RLdmc0Umw1bjBKbnlGWWdtNDhrV0Iya0lZdE5sb3VEaFREcmY1Q2YvZ1J0STZJUUtoa21id2V2UkZqY2lpOFE0WUhueG1ZSFdUd1E1b1FoUGplcHBTZ3VxMDB1U1R0OWhRSFdUL0ZPWUhpUUpsRUxQYTh4M09tcFJNWG0rSW1iWklXUlUvNVRnL0JvRG1Yc3NxQ3pkS1Mwb1laSXdDaEM3MnhEbFRIVjI5RWJDZFZCNm5GSUdISW4wMEVPb01seGpiVlFwdURURDJ3U3U3UEkwSFpCSzJKcy9Od1hKY3ZmV3prY1Rsb29ac2hFRXRzY2FRK1E1QW5BeU5oUzZNL3pwZW9XaFV0Y0QzRkRrRm9iTVJWdUNHbStJcTAyMU1jWlAwVTU4SVU0VUFaUmN5REZkM0hjK1NBZDk5dFhXamhDZUk4UFVRZmpGMU1PeUlMTnZZdExXeVdNVUlRdXRBYjYyQ3p4UTZUd2w2Wjc2dFZCNWw1aWswRmJmTnRvenRZWW14VUtTemRRU0pCS2QzZzJZNTRtZyt4QlI3b2p1dVY4NkdjUnh0YWNETStsOVFhWWhDY0RabUFxYldsa1JZNEJ4bUNVR3ZmVjdBcjF1SGdWdmdqV1orRFBITEZPWEhoUUpsRmVJL253RVM0a0xMQ0JGVERuNXJRMjJIQzJrOFB3U3FCSGEyaWtWTW1PSkdTUGF6UEpkZHZGUE91R1JJaENBMWkzRVZpT05MdjU3REhDdlFyR2VzeW8rWWd4VUJaVVVobE5semE3Q0JWbStKa3hWUklVRGFKKzJJNncwMHFHN3hSem9keUVmQjBjNWxuYUdLSkI2dWt0V1NHSWtkbVlIYVExMXdpWEN2SUVJU3V0b3gxMHBlR29mL25HSTNpSU91bk9OWlI0eThPbEpFVjNyQWF1by9ud0pnNW03S0NXdGpDeFNJTWlwMm5oK2dabU5NcDc1b1FISmNvaC9WNUM4MHlSZ2hDRGhXYmdFZWhPeWt0K0NrZWVsTWRaT1pOR2tvdm9uemJ3ZzZwb0x3L05nZTVrMWNRbzBlQ1l1VHE3NGFJeGNKTktuUFE0MU8ydXdGc1l0b1pPYXZjcDhHb3U1eXB5cDhCQjdPbGNhMlJxMXFaVk9CeWtDRUlKZEc0WkYvY1cyQ3VYbUpNaW9Pc24rSllSNDIvT0ZCR1ZpajBITS9waUVFRSs3SUxOaW1pM0hWNmlLNTNHS1VrbUJhcGgvVVpHZjJQRDIyZW9Za2pIOFdaM2lpWkVJU0tDSDhXREhFMnBWb1NUazliUVc1bS9RU3RaNkhMa2JDRHZ6a2poZEZCd3RydG9wRWFVWWdFWlpNRWlOamd6QVJ2RE9kRHVRaFlKbTd4REUyQUQrb21CWks3VGdyeS94Mm8wcW1JRmVHQVRCSmREaklFb2FrTlo1bTR0NEJ5eFBwYWNaRDFVMXdKb0t3aTNNZHpOc1ZVQXBlMmJwVWlLdTRHemI1T1pPVVUzSmQ1ZEVnU0hCa082M08yWmhrakJDR0hpazJBVjJ5bnROdlNxbDVkUVc1emY1Z1FnL05taDRDbFRRZTJVWVhPNkNBaGNzYzh0MEx1enlKQjJRUU54WG9IdWtaOTVjOTI0UThFYUxUem9Wd0VLR3lQWjJoQ0hLUmZ3NDMxRExlU0daZ2NaT1lUZEFvRFpGME9NZ1NoM29LN0JPNXdiSWlBNXNSaVYzR1E5Vk9jQ3hZU2xGMkU4M2lPRlBBZUpmZlhUM2J0b3VJYSsra2hVRG8vbjVJSW52NGNaUUhicTRmMWVSdk5Na1lJUWc0Vm00RFoyMDFwUVhOOHphWTZTUFhqck5DM2N3a2JEQmx2TkRsdHdQWmpkSkN3dWQyek1maktrYUJzWW1Cd3JxZDFJT2tTSkFlbjRZL3BmR2hLQmwrMVV2MTVqL3VFN2NJeGlHaGdjcEFGdmlnZWdwQkRSU1pBSTVkVFV0Q2lDS2dwRHJKK2luUGhRNEp5aVhBY3o1RUMzdW5iRjcxbGx5aGF0OWl6bkI2QzlSV2JtTkJyNml0UHhBL0tESWYxZVJ2Tk1rWUlRZzRWbTRDeG01S0Njc1ErU0hXUWE4cDJEcmFORnhNK1dKWHpCNVRZUmhVNm80TUV1VzJGRHAxRmdyTEoyeFMrR1p6YkZ2VitqRlRWQ3l0WC9yVUtGUGY1OEFSdkpNakNVZ09UZ3l6d1AybUNFT2J0T3IrSHduOElacU1GWkNnT0VxTFpsektTajF4eG1kNm9HU1FvbFUzT1AwRXN4M05nVGNEaVZwQzhBVHd6L0tHQUxDQ2Jub2ZCWVRvOUJORWhLb0plTUplbzREVjJ3OUpzRUZQUlA0MHlSaEJDRGhXWkVQOTZDNTRKaVgyUTZnaXkvNU1tL3BiUGV0SUN1SEd1ZDJTYktwblJRY0ltZmxrbHhPYVJvR3ppTm9SdkhzVUw3SG4rdUZqVml4RFI0M0hMcEV3TXorSXhpQWptd0pab0trMk4zSXAzYmJHREVHb2Q4QlNJay80RGN0amx4S3FEckozaWVFOU5DU1FvRXlzdnN4M1BnUWt2QlNWbzhoVGZKSE5tUFdFNVBRUVRpRDFmaERsS3BXM3ZNR2JWQnF3OGFwUXhnaEJ5cU1pRWVGOE4zQlQ3TndQeHZ5MWZseVhNaW9CdlhMekVGMWtsUElJd09rZ3dxdHlCWEdra0tKdk1WYkVuVG83ckxyQzlpdmJ3U29qWVpUR0h0SWl2Qm1CbHp0a0ZlYjZVMFVGbS80ZXhKdERsSUlNUWFpMTRDcmhHNE5iTHBpcXdxSk9UazZYaWpseHhUbGk4dDI1UVRobng4Uno2UlR6bGdubHdYMW9FODJzSGtzZFJtek42ZXVpYXRwcUFlem5qaG9lV1ZQQndIZjdFbDJvRFZnNGZwVG5IMHpSUmEyTUVJY3pBUTJST0VyYUszeGZySnQxQkNySkVKaGh3SzBtdGlZQWRvamtqaWRGQlp2OFR0NUhQV2loNjZ3Umw0eGZnd0V2VFZmVnhIa0d6cnlBMytOMC9FZHRuVGdIdWMyeWcyaHIwbGhzZFpGL1pteXBTWEE0eUNLRWkzNXZkWkN2Y2V6SWJOM1Z5MWs1eFRtQklVRTRaVWZ5L3NrOXJOR0NWUzJuaFNqSy9PdFN2K2ErcGtXbU1jZWNXUWZWRmtOSmZacUpVRzdCeU9IdkIxckJKMFpHUFl0NHpVeUlFb1VtT3F3eVc5VWwxcXk4ZWV1a09FbVo1VnhZRDk2UjJrdDhReXkyWklFL2E2Q0NQeTkzSkl3MW9rYUJzVXVFSjFGNVN0MC9pMVYvbkhDTzFPOGhWeFEwT0NBMzd3QVh1NFhLU0N2OExEbkpQNVlhVjZaWmFKdWRkRGpJSW9Td2NrMTVsazIyVTJYNm9rN04yaW5OaVE0Snl5b0RLdTAzTGlvNndLQ1NwaU1FZS9ldS9XcHVHWGNxUXhTRHBnZXAxK0lJeld3cnBxM2plUXJPTUVZS1FRMFVtWU1aM1kxSllMRjBRUEtvamdQeHBVUnYvSyt1dE9BOStOWHdybkVvRUI4bkN5YUtOTmVaZ1JCRTZoUVJsa3dmc0YrTTZDRzdIUFJ1ZVphU3FYbGc1ZlhNbWk0RVAyZDFrdHlRb0ExSTl3M3lDcml5N1JMa2NaQkJDVjJPbXV0bDBEUTBQSEQ0ZzFhc09zbmFLay9xcUo1R2dkRWFsNU5oRFhhVWsvcWZZckhBN2ZoTjdYcmcwalZncGVLT3M0cVJ1bFQxVDJJWmh2QWVuTU1RN1lhb051TEJtR1NNRUlZZUtUZlRTcFdDSFhPa0tIczBSS0VzWVdLT3R4OVR3Vmg5L2dpSFk4NlVnaktsSDZWYWxreUg1eEFFMUVwUk43aUJkODNWdWpLaWJiZ2xQcE9tRml6akpobU5hc3BycUJUU1Zxb3FUNWsrQWpFc3ExeUp4VHgrWGc0eENFS29kOE9VWFU0MnNrb091Ukt0T3p0b3BUdXFybmtTQzBoa1JKUVB4ZllwT1BIcG1wZEF0Z2w4aGdYVkhYREpOdmhzdlRkZDRvRWlMQTNQT1poa2pCQ0dIaWszc0o2c2xtUGtQU0N5YUk5aVZEbW9BSGRUdnhPU2JKdWNtQ2NJa2w2UWpyWngrWHdrWDh3cE1BZ25LSm1vbFdiMHVrdlZWdWk2Y0U3Y0FUUzljeEp6aXIrRE8wYVdWRytEY1RuT3FzTVNkSU9OR1YrRmRVRHl5VXUwOEtCNkZJRlFiOE9ZSDhZMWxxcDlaUUdxVHMzYUtjK1BDZ1hMTHNOUksweUE1TlRLNmFLRkVGY09yRmx1VWNQOFpHTFY3c0VEZG9ibjRVbTlTckJ5Q1U5bTc3cEdQWXQ0elV5SUVvVW1Pcyt4RXNsSzdOYk9BMUovV2JpcitLdjMrR2NRbWxkaWJzekZqNWN3dUNQbVdXalhNZW1TMTJwMUhncklKbVNlSFhhZ2Izb0IvTlhNVklqYmkxbXQza0xDUnpPeDR3Uy9RNFgzdllhOVFES0wxbG05KzRVdWdIM2o5NFYvLzdqLzJRQ0s3amxQZjdiaWNLOGdRaEk2MnpGVzN4a0diYnl0SGFOWEpXVHZGbWNHd1Vod29ScDNuRjhZV2JGZVNhNDZ1SU9jeUsyOVdoZi9kam8rbExJQnpwTXViR1dsOHFqYmdNaHRtakFDRUhDbzJNZFduYjJ3dTlyTXY5bW1Pb0tQc2VHK04xeSt0NFdQRkhrSGMvVWYvK1cvOWVQNC84cmZmL0dPNXozMTYwd3U5a0tDczRyZkovZEhVb3dmdHFBV2I5Zm4rT2lmVTlNSnI0RVRFbHNoQTZxWGs2bkowUy8rMStuK2t5SkI1TXZUNHZyaDJKR3IrdUVBcWs1Tk9Cd21mcTh1UFVKYU9TWU1WMnRHZDVMQ2RJZFltWjkwVWwrbXRsa0dDMHZqOEJmQXM1V2xPMVNQTE13TjVUOGRyOElsNUFpUDRsdjc5VWZRS0NBZC9YQXBqYVRiZ1FwdGxqQkNFSENvMmNTdjhOeUZZeEwwOVE2ODVnaVZ4ZDRzSlovcmtNOVNIM01yMjJobDJkR1pOVFA1c01CTTYwRVZMMFFseG9IUyt0R1FLd2tGSjZQRFY1TEF2alN4TkwwS0V1dVJ0d2R2WVBmSU1iQU1rZmtHT1RMWEkrVE1mVHE0UFB0amZrYmcyNUlkcVVqbEx1aDFrQ0VJbUdmMTdMeUU5Y3JDWHBkY21aOTBVbCsydWxzT0IwdGo4QmJCNkUxdnFWOEVBdk5yMU16a3Bua2YxVDBkZmE1ZWNseVBobWcyNG1JWVpJd0FoaDRwTndFUUdaL0Q2TExubUNMU0lGNHdUV0QydXJ5alFFWHdBQUFjMlNVUkJWQ1IrSk11Tno2MGRQdlpRT3YvUG5CZWh2aWc2UnVqQ052akNnYktMbi9sNi83M0pydi9uQmcrZkZuU2FYa1JWUndsQ1JGTnY2eDk4dVF2cmdzTEhJRVVqVW1yWHM4UjJPOGdvQUtIVU9ESjV5NGNPUDlwV2FMWEpXVGZGS2YzVnNpaFFHaGVpNE0zdmxJZysxWCtQTk82a2lqekpYL25RNFplN2xHSDY2d2VmbFJnMUcvQzZwaGtqUDBJT0ZaMlkrc1ArdS81ZG9kWWN3YlFTdlkyaVc3NUVIdmtXZmMyMnVCMlZ4bW4ycENmQ1ptREpGS0ZBWlRoUUdVMHZndXM0T3hrdWltZ0t3dHpuc2lYbDVHRHYzWFZLOGpoSUc2OERvWTBsWDdrMk9ldW11SHh3RW1vTlZJaVFtOGRqNys0NEdJUHEwWTZ3SEMzcjA2UlAyaWJSNHN2aXB0cndzalVwSGhNdUpjdXBnOHJXSTNJT0VYTnhWRmFUc2FSKzVrZWpDQ3M0UnE2N0dSdmpJT3VtT0xkYXpiVlZ6MGR6cThHbDl1Nk9nekdvV3V3SWc1V1dZZFFkd2FZVUlKRklwUzgwU2FYRmt4djZ3Yi9DUW5WUXVVVTZSTUNTemlSdXU2SWw5cXh2NTk0WUIxazN4Wm1zNkN1cmVqNzYyczlaYisvdU9CaURLc09PTUtlcUxPUzZJMWd6dmpCWHdzZk96RDNvVmJCejEwR1oyM2FVdWtRTTVjZllMMmVCaDExNllLT0NhOFh6akNiYWQvNVRXR3VQWEFpdFRIa3E5S0ZiTThYbEFjTm9kVkNzcHBhL2p1Nk9nVEdveWgwSVM3R0lQazBXNU1mWXJWOUlXNEVJMjA0cERTcENwb285bzFHa3BWa2RsSm5PVWVvU0lidXNVK1JLTnhZREROVThveG1aUXg2aTc1MndwMXd1aEVKNGdaUStkR3VtdUJCc09xZ1FLVGVOeDlIZE1UQUdWYU1EWVNsYTFxZEp4bVdOMk1zUnF4VnRJRStabjNnVXc2YUR5aTNQSmVLVTVBcUg3TjFBK0N6RVR1NVdFQXd0NzhMMHhMc1JZblFTRjBLZE9xQkVIN28xVTF3QXBzcm5ZMGlmSER5NkRUanhHQmlEWW5FZzVGQ0xKQXpUWkNRMnZURHIweWNFUSs4OERldkZXaFZ1eFFBcWIrOWNJaVNmUmI5eWNTR1d2VXJpbDNMeXR1T2xuNU84c1pjNEQ0RUxZUjQ1VmxwOTZJNkI0blJRVnZ4MXFIQjBkd3lNUVRYc1FGaUtBUXpUUlBKWjhPQWgyYjhCbWZqSWJpa05wMEkyaFRjdVQ2d0JWRjdoVGhHaTAzQUhTVDM4UUk1TTVHM05RYjltZm1ibTRFQldPUkVpWlRqSk92ckIrZVlyemdBcVZjSWJZU2lZcnZkMm5WcXlWUjdybVlRUmN2aEZHNGVwM09VK21tOE1pdGlGMEtTUnZHVndxbjlkNFpIV0xFUDIxZ3Q4VG1OTElTc2wyeklmbVNrbzJ3QXFyMFNuKzVqbFRndjBraWptR050cTUyM0lSNy9wT1FYcDQ3ZldPeEZhdVhKVWJPaTJiYjdpREtCU2xaajlHWlN1NTlDWklJVlRZK1lyMSt0YUx2ZlJmR05RYmJrUUNtMkdwMkJpWDFTNWUvRGRodVFhc05mcU45aFdtOVdVOUR0WHdTbEkrbmFPRGlwbmg1M3VZNW9IVG1kWkRJSi9zUzVuT3o3eXFZTG42TzN5blFqdGJMaWExbDAvOGxNd3YvL201Ky9xeWd6TlZwd0ZWQXF3Wi9abnhQZU1UZGFQbElhUlpiNXlmUm5ONVQ2YWJReW1LaGRDUmhQOGU5Zkw3dGlFL3pYd3NSKzlLeU9pdzIzYVM5ZEZNSmswTjVwaENjMnNlRjZqQzVCckFaVlRrdHQ5akE1VGNRdmtZSjBtMDAvNnBLVWwvcHp3SGZJSmJzdU5NRmhzd3RqaGt6dTc0R20wNG15Z0VzZ3pQL01KNC9XU1FGWGVZWlQyaVk5MTg4aHp1bzlHRzROcHdZbVFFUVgrd2s2VVhldXlpRlA4bmJraCtmVzRJdm1rajB4VFVucVFoRGhMa2tiRjJFRGxiTUx0UG1iWjZYYjJLZWdYS1ovNnl0bWFuWHkvbWtjLzBLQWJvYjFIcUpvT09mL1ltUStmZWZDOEVvZHN0T0pzb0ZBYU9Sb2lwL3RvdERHWVBwMElHVkhnTDd4MmZmN01ReDg4Yzc2dnhFbDY3T1cyN1hPeDZHbmxHMm1CN2Vsc2krVS8rckdDMGx0M2xiamR4eFIvdER5SVkrYncrZEcyUzFwd1hZdHY1b05GMkJqZENHMWNCY3ZIUVhFRlZYQlQyWjN1WXl5TTRVUllsYTVYMktQbEU5ZTZ0STFONVJ0cHBiVzd4amZ6cFlrc1NaREhmV3l6VDV5K2d2eEdGUDBpSVY4dHFWMUZ6RW5sMXFWVUY4bDZFQllSN2VBZEE4VTUwTld1eXUwK3hzRVlib1FWR1dTZS9WZUdWdStaNVdobWsxenZWdFBTYmpaQ1ZVMGpRVkk5N3VNWUN3MjJSdVN4UGptc3lEOUdJN2FXRHdMaFpQSWdkUEtHVjQ2QjRzTEIzM3hPdC9zWUIyTzRFVmFsOFEwV0dud05PWHlRa0QvclZ0UFFLUmJLcTBaOEVhays5N0hKbnZSUC9WYi80Si9iUlpweThCNUxEMWs2U0lLcmZBaURCYnNabTY4NE43NTYxWHJjeHhnWXc0T3dJblBNOFlmV3o0V1BRZjVPUmExRUc5ZXFrbHhZcnU4bzVWejJQMWNVYnM4c1lKdTVZWE4xb1ZJZndrTEM3Y3pOVjV3ZFcvMXE3T2ZhNDc2T2dURThDS3N5eWFiNDE3cFZOUkZGODl3TlY5ZEdxR1R2VWNxTkc2R2k4WHd6VmE2d3ZRangvY3hGMlhqRjVVSjd4TVQyYysxSng1cHZEQi9DaWd4d3JQenppWHBQVjZzTHNPbU41U25CSEtXY1p3K3k4Z2pPU2J0V1dZZ1dnekJuWjdIa3pWWWNGbVVONk56bjJwTU9OdHNZR0lSVkdXSzdtbTkzeWQxdFZmZUVWbTRtZnhwM2xQSUZ5L2tsNStTNHQ2b21jQWh6OWhaTDNtVEZZVEhXZ2M1OXJqM3RZYU9OZ1VKWWtTbW12bEtSWUNHMjlSbVJybFdxcEtPVXRjS1U3Y3o0STh6aS9YK1phK0M1OXB4MkduK0VPUldTbC96L0FPL3poTGFWYXJOaUFBQUFBRWxGVGtTdVFtQ0MiCn0K"/>
    </extobj>
    <extobj name="334E55B0-647D-440b-865C-3EC943EB4CBC-6">
      <extobjdata type="334E55B0-647D-440b-865C-3EC943EB4CBC" data="ewogICAiSW1nU2V0dGluZ0pzb24iIDogIntcImRwaVwiOlwiNjAwXCIsXCJmb3JtYXRcIjpcIlBOR1wiLFwidHJhbnNwYXJlbnRcIjp0cnVlLFwiYXV0b1wiOmZhbHNlfSIsCiAgICJMYXRleCIgOiAiWEZzZ0xTaGhYekZlTFNBcklHSmZNU2tvZVNBdElERXBJQ3NnWVY4eFhpc2dMU0JpWHpFZ0lGeHNaWEVnYUNCY2JHVnhJQ2hoWHpGZUt5QXRZbDh4S1NoNUlDMGdNU2tnTFNCaFh6RmVMU0F0SUdKZk1TQmNYUT09IiwKICAgIkxhdGV4SW1nQmFzZTY0IiA6ICJpVkJPUncwS0dnb0FBQUFOU1VoRVVnQUFDTWtBQUFCZEJBTUFBQUJIM0w0bUFBQUFNRkJNVkVYLy8vOEFBQUFBQUFBQUFBQUFBQUFBQUFBQUFBQUFBQUFBQUFBQUFBQUFBQUFBQUFBQUFBQUFBQUFBQUFBQUFBQXYzYUI3QUFBQUQzUlNUbE1BSWtReUVOMTJpZS9OVkptcnUyWm0xOVhWQUFBQUNYQklXWE1BQUE3RUFBQU94QUdWS3c0YkFBQWdBRWxFUVZSNEFlMDliWXdsV1ZYVjNhOW5abnRtdWp0bzNDVVE1L21Cb2dnOUVoSXh1dW1ITEM2R0pUM2dUc0thaGRkR0RQNHhQU1lxR01GdUNRT0RDYjZSUUxLSXlldUViSUlmcEFkaklnU3hXMFZEVkh5REFjVkU2VTRVZ3lHbVI2R3haMmVZNjdsVmRiL1AvYXE2OWFiZTlucy91dTdIK2J6bjNGUDNucnBWbldYVFh6dEg0RzBIN1pTckpWS2QvdTJXQ0RJVll6b0NrenNDZyt1VEsvc1lKRDl6ZXd4TXBpeW1JL0RzSGdGeTZkbXRYMDN0bG81cUVwaWlUMGRnT2dMVEtPUDBnV21VY1E3UHRITTZBaUVqTUkweXpsR2FSaG5uOEV3N3B5TVFNZ0xUS09NY3BXbVVjUTdQdEhNNkFpRWpNSTB5emxHYVJobm44RXc3cHlNUU1nTFRLT01jcFdtVWNRN1B0SE02QWlFak1JMHl6bEdhUmhubjhFeHM1OVBkTm9rK1l6K1ZOUVpCSGR4VERkTEpqVEpCOWh0YmxIR1lPa2pRZXY3dzBFRTkvRW5EUG51ODNDcVIremN0NG94RlVDdDNpMUR4elNjMnlvVFpiMnhSSnJPYU9relFlTXZMR1BQZmttdlAvdkxvNiszUzhWVzNlN2hBWXhIVXloMlhxVUxyaVkweVlmWWJYNVN4bWpwTTBBcW1sMUE2L1E5SXRXZDk4VHpwdGt2SG1jSGpxRURqRWRUR0hSV3BVdU5KalRLQjlodGZsTEdaT2xEUVNzWVhTQThkOVVUbFdWOGEzaHVuaXE5OHlWcys5OVFkTjhkVmZQekhKS2lGdTF2a21ONDBVYWJ6MHY5OCs3OE1ic1F3am9BTk1WTUV1UncwMEg2Sm9reUlCaFpUQndvYXE3OEdQMGZ3bTZrR2R0K3JTUnp0SExreVJrWE9FZnE3NithNFFLNGpBT01TRk9lT0NGUzFLVTJVR2VVanVWZFZDRGRla0puY0pJemVVUHVsaVRKQkd1Q21EaFhVMERDeVlXY3lYZ3RONG1pYlk4MUNuY25uaG0vMXRJbUZvYkVKaW5LUDlDQVhlSm9vTThoSDhzREZxSHBmbUpuaTZJZmFMMDJVQ2RNQU5YV29vSEhxbTlDbnlaN1oyTDZXRkk0MlM3NHhUc1ZtMy9KMmtQcC9QQ3pueWJvQjBhQ2dMLzlOaFJ2R1hRR29XVWtUWmI3dnJaK0ZPTE5jVXhZTGVwaVpMTWg0YzdEOTBrU1pNQTB3VXdjTGl1dnBhSjI3cHBxci8wMEhjR3U2VWpqYXE4bkJtUFdCdTh5V2grVU1NUjk3TlNmb0xIbEdrUWZqcmdEVXJLU0pNaURFZ0J6WEZNV0JIbUFtQjdiWkZXeS9ORkVHQkFqUUFETjFzS0NtanA2V0ZiS3RRRndnRjVWNmF5dTFIVzA0OXMzaEVpRTNmZU81WVg1anBERkJPN3RhbE1rUTdqNkJZL3FUUlJsQzZ1OTJaMzdWSWpyTTBUMUxsNlBaU2k0THRsK3lLTk0yUjNzTjBhTE1xV1NlNExCSWlxNjZqcmJvM2Iya2tGS2hjWUVnK3lFRmd0NkdybWd0alFuYStRV2lSeG1UdXlaTXZXb3EzNW9ocFBhU2UzWmY4M3l1MmhxcHNNcTFrd3UzWDdJbzB6SkgrMGxJRld6ejRjMExnLzlUNnkydDFYYTBOWExEcmRwQ0gzYi82dTlvMlkzaTZUMGsvb1hpb3JGbDhncnE0V3JyL3M1OVVPNFp0ZGZrcnZaWHFrRXdNMzdIMjVWSWxVaUx4QmlsV0hJTFEyc3MyUWt3azg3T1FjNW52MU13QjQzZmIra01vdXF0Y3JTWi82YmFiYXNLSFBwbmdvb1FWSHZhR0VmeXVpQkVHMUJ0Unh1Um5vMTIwVjQ4RVZUbFhuZWplSHBIaEhnZ29MdXZiK1M4Z3ZwcG1oQi8rT2wrcnBrV1pVenVKbXAwUzhGSkhVai8xdEhGQmt4enk5WHY3MXNFb1d6TG9kMFFNNmtzWE9SODlwdlhSaWF2MXRzUXRzZlJGajcxeFVLOWJYWEE1dEVqR3lwTWZBMzAxbjgySTRjUnIrdG9jOFJ6UUM2YisrSmwvZmRrenluYzF6eExuWDVJTm1GSEMvdCtRWjB5V1RwM3dScnZlYTZ4bHNsMDdpYTZUMGtUNDcvNE1KSWpWbnlpYThLRnQ4REV2QmtPalVEUzljTjdla2dIYlFveWs0THJJdWUxMytJSDJhRDBDU3RkZnI5Q1A3WVNwSUZ1YXErZ3NWSlErTFBnWjhlL05EVFdNZ3Y2S3JvS2NRUG5ZVDUrdlBBWkF5aW1vYTZqblUvL0hIdk80L29kKysxVDBueGVldzdWZ0tEQTdST1hQL3p2MlFObWxORzVTNElWUlorU0JvTGNrQ292c3hhUTRKTDU2dVZISWNpOFcyOWs5VEF6TVdoNmRaS0xzRitxdkV5WUJycXBJd1NWbFhlWHoxNTk0czh2Wm1hVXlmb05QaVIwaXhUVFc5ZlJWbjFwbVJoaEN0Z0Z6eVJhQ01vbW5OSlc4ZzBJeWxSRG9vek9uWUh5cTA5SkRvZ1ZQQU9Fb2FCdE94VXlKeEtoNThFTjlrMVNYUzJHbVVuQ2NaT0xzRitxS0JPbWdXN3FDRUVsNVlPS1NKVFo4RDhJQ1NMZExGQk5SOHYyMDZlZkZyVlZpRDRBc0hvTXlDWjB0S01nRFFqS0JFT2lqTTZkZ2ZLclQwa09pQlZTUlpuZCtNeUpKTTd6SWNqOHJsVFhpbUZtRWtnZWNoSDJTeFZsd2pUUVRSMGhxRkErcklSRW1UWFBaQWtqM0RSVVBVZkxPc1E4bDFKWFpOOEVETnpralpURVRCT0NNa1dSS0pPcDNCbWt1UHFVRkpCSUtWV1VDY283SVB6enBvY2h5UHlqclJQYUE4M0VLSGpJeGRndlZaUUoxRUExZFl5Z1RQZlFLeEpsempXU21Ba1ZLQlN1bHFObDJTbVMvb0c5YndJR2J2SldsUFI3RTRLeU1jYWlqTXFkUVlxclQwa0JpWlFTUlptd3ZBUENuemI5QUFTWnY3TDA1YzJCWmlwSitNakYyQzlWbEFuVVFEVjFqS0N1NGNQNmtDZ3pTL1JucVJqaWZXNnI1V2dnKzN3RFovSjhFekJ3azdla2lOYUVvTXgyV0pSUnVUTkljZlVwS1NDUlVxSW9FNVozUVBoRDA5TVFaRDZPZDVXdGdXWXFvTDNrWXV5WEtzb0VhcUNhT2taUTUvZ2huVWlVeVJwN0V3M2hYN1dwanFOUm5xdktncUdxRkNxZWJ3THVobVVUeml2THJDWUVaV0pqVVVibHppREYxYWVrZ0VSS2lhSk1XTjRCNFo5bFg0VWc4OHRvRDI4TU5GTU83eWNYWTc5VVVTWlFBOVhVTVlMeXNRb3NESTBuMlJra1JxOEVZdDgvc0JxT2xndTkyNENPdmduWUQxc2tMaW9wb3lZRVpXYkRvb3pLblVHS3EwOUpBWW1VRWtVWnlEdGNSNmo3bStnN0ZjZnJIcmhBTXdHVkVISXg5a3NWWlFJMVVFMGRJNmhuQkkxdUxNb2NKbklHZzFuQ2hzcU9Wc3BBU0RlaE5BVXB6d1NFVFY1UUxnamVuYmdvWkd0Q1VFWWRpeklxZHdZcHJoNGxCU0JXU3VSWWtIZW9kQi9zYkJKeWRJQUpKcldGbWdtQ1RBaTVHUHNsaWpLaEdxaW1qaEZVR3E2Z0loWmxMdFIrU1NTSWRTMmdxbzVXTXAwTjI3ekVpZWlaZ0xESis5OGdnbjNwS0VFamdqSXBzQ2lUeWR3Wm9IVDFLQ2xCSXNWRVVRYnlEbDJFdXE5cFpwZVEyOXMrS0JqeE1ETUZrWXV5WDZJbzB6NUh3NkxNdkhZdXpHZVgrOUZmMGRHWXFLZkROaThNUE96cW1ZREJtN3lSZElhNEVVR1pPbWlVa2JrelFPbnFVVktDUklxSm9neEVDNFM0cjJsdUJFR202NFBLVGdlZGFzcXlNSEpSOWtzVVpkcm5hRmlVT1JmeXVvM1hXczBDVkhNMEx0TUQyT2Jsajk1dyt5ODVSSVdDWndMbW03ek9PL3B2ZkxPSDlxRjBlRThYZFBGTHg3VmtWRmlqVVVibXJrQVhGWStTT2REQ1h3OStyNHZnWm9taVRKNTNlUFNMUi8vVXc1aFkydURURE9SYjBsYlVBa1pmdTRDa3o4S24rMWYvd1FaQzJ3UEo2ZmJMU2RvY0xWR1VhWitqWVZFR1huZDJqVzlRbjlYUmdyRDlRSlVjVFpCZE1zOEVRU3J2dUUrK2tHVS8wUk53VVNYUEJLU2J2SmtSdVVaODd6YXNTanRXVGRDNUljaTR4NlE2TmJqSmlwV3VhSlNSdVNOVVBVcFNEUGljeUZYeXJWN1crVjRkUDAyVXlmTU96eWZIQSs4THJ4TC9CZkQwdTh0U2c2MUl6WlE5U0ZXd3Yrb0VVU2lRbkdZL3l0VHVhSW1pVFBzY0RZc3ljMHI2MFdZTlo3dmQwWnhvd1oyVkhFMml2aUpONUxKNWc5eFp6bDV3MURzYnVDMlhxSlZGendUY2dXekM0Zkdicys4Z252OW91VVR1Y2VLYW9DdDNsaGZGM05xc3ViVkZvNHpNbllzaENoNGxBZkFVUFpBeTIzODgyeld5SjJtaURNMDdMSkozOTJZMmlQclpZaUdsVVZyc0UzS25aelFqRFN0Z3BrWHlub3Zad2tERWN4MHVtSnhtUDBySDdtaUpva3o3SEEyTE1uQmc1a0FmMXJpNnc5SGlDTm1ncXppYVRHdFQycFFVN2E4bFIzUTV2WC85c1BKKzBUTUJkd2w1TE0vcnJuZ214enk1eTJWVkJaMmpMeCtJZTBEVXpaeVRGQVUweXNqY0JTZ3ZlWlNFVy9VKytXbUFQbjhibHNUNlVpdE5sSUc4d3pkRzlMc2hzNzU0emFWMmZacUJBeFdGVFVJNm8vd2ZscTlpMitvY0tKeWNhaitLN0hDMFJGR21mWTZHUmhscFVWNk1mT1JmbDZORmtyS0FWM0EwaGRLKzd1K3pnK0lJeHZ5OTZxOHVlQ1pnbnh6dHY1TktjZDZUZWo0bnZTK3BDdnJxWndDOXp5WXZQSWtVaXg1RnZjQUtHbVZrN2dnZGo1Slo5c0pTdS81WG1vb3k4NFM4OGJoTFpkc1BQRGZ6S0hGdWZ4UTFoK1QyQTdEZGd4OE1ENzdGaWlDbjJnK0l1aHd0VVpScG42T2hVV1pVODMxSmw2TlI4OVgveFR1YXluUEFaaXByWGlubkJqeDVyTHdOY1U5QTJPU1I0ajlIQW85MXhoZTdRZ2psemFxZ294dlFRWmgxYW44dUVJMHlNbmN1aGlpNGxhVHJpM0xtdzg3RFVGT1A3WUpzVEdrTktEK2VJNnlFMmNyOWFRYVZOWmpwenY1ZTNnYmpTOGZiK01XUVUrMEhwRnlPbGliS3RORFJoc2paWDloUTN6S0dOcUxCNldnUmRCeWcwWTZtMGRMOUIxSlJoZC9DU3FHaHZBeHM4dGhPYWNEaWhDWlZXWVg5SnIrSEtvTE8wWStJd2dybUd3VmczYzhGWWwreHl0TXFuRHNpbnkvS3JKYWhsTDdhM0ZCZUJ2SU9aV2JyakxUcVEyUXRtMTREa2ppKzlLQWlndk1lbHh0V0tGNVNPL05hRkRuRmZvRHVkTFEwVWFhRmpqYkVvc3lHOHI0ZU10RHVKcWVqdVZGRGUyTWRUYU1MTTNWZGFWcmxNMktEVkE2eDdna0lhd1IycHJkdlB1R1NwUUUzNlpaMVZkRHo5T3d3K0g1NUR6aGpia2xrTXY0eXVwYVJ1R01VM0VyU1dWU2VhWU5ZS1paa0phWEJkWXhrYk5zdS94b1lSTEp0UDNiZi9hVUhsUUFjbDJHeEJYUXBSMW9CaVNHbjJnL0lySExiSW81MjVyYkNxR0tsaFk0MnhPeTB3enlsa3A1dVI2dEUwa0RhalhRMGpRRE0xQU9scWM4VHJ1QUdWYWVDZXdMQ2pLQlpGZnJiZHllWVlRQVBjcmc4cExBaXRLelMvMHdKVHJRRkYvaGQwR05sMFJ6K0Y0MHlFbmVNa2x0SnVvTFpLOUNBampGcDNuYUFrWXh0NjNPZlBSOFVaMkduMmczbUFXUENWcExnSmVXcVVjR09JUmZuYUtmenBMUENyRUtsaFk0MjVCYVQ5RmtsZGJLS2JrZVQyTlFveGpxYXhncDIzRjI1Q1didXU4cjZHajB1VWUzbm5vQkFlSytrdSt0ZTZNTU5rSW1nQ3JwN0V3aUlGY3doWHh4Vmt4ZmZNVW5jTWJKdUpUTlFyVmVnNVljTk1BcDEyNEJ3dWFXUklxNkw2RWNoTG15N0FPUytKWkdYZzhISG9rd01PZFYrK1MwaWdhUEo4cHJsRmpvYUdtVXVXQi9obVRxWkxXMTBORTFLV0JaZmxKdFd4THlHWWxmdWlpaTdKK0NPSUR6aXQwdWN1b2hIcXFENTlnQUUzQzdRZ0F5T0g5cUtybVVndTd6bklPQldFdTdkN0kxUUtJYTlEK1JnaG5iQmxvNFJoc3lVN3grUEF3bjY2dlRSQVVyTGJJVGh2VlMyd3VCdm1RQlI1RlQ3MGR3dnY0RkFzWXRRcjkrMEl3aVBXdUpvYUpSWjRqZUxDanEzMHRFMFBXRHRzaXczRFVSOXMvclVkVS9BWFVGNFgvaEI5bE5zeGtqeWlFMmJJdWhjSGxRRW5ZRjc0eVVSdEJSdFVlYTZCWjQydTVXRWhSYWI5akRCYmpub1ZPK0NNV0dFWWNmRWg2OHo3RnBwZmdWU3VyNzNPa3Brc0QrakF6RU1INGx3Y29yOWdFTWFSN1BxbVhjSUI0R3RPVmZtdmpyYWtOOFpKZEdYekIyMTFPc3B0dFRSRktuQmYzcFNBeVFxK1gvWmd1TVNVazlVMFQwQjgzY2lDbnA5TWVpemZlVGZVZ252VmdROWZZZWlEOWd0QUxZMkNHNk14T21qeklaSWxBQnhmSTdHU0lqQndvNmNFWVlpeTNWbEw5QVMrZ3JxMDhUNzhhb1NYckkvVU45VHFQQktNRG5GZnZuenV4U094dVZBQ3kxMHRQUlJwcTJPSmx0RU16NEVSdTZzWXNrdkl3U1ZuVkZHVGxPQXl4OFVGQmYyc1VnaEZ1MktvTE9mQnlTeEVZRTkvOWVENUxJQzJhTE1KU3VHYnkwRDkrcnRFbmxKYkE0YzVDcDByUW5Dd09OZVNlRmo3bFQ0aTJITVB4N0NUTEkvTUZxM29JU1NVK3lYNTlSU09KcEZxS0s1alk1bWlUSTFQdkEvYUlHalBlZTcwZC8zOUVyN3dFcWJGV25Mb1ZpRGkwbGNnbm91cjVRWXZZaThVNnA5bDRvcFpSUEFEL0tGYk9jNVg0UEJRdFlqNGp5TkppaVFCTC9kS2loRDZaYktJOHQ4aXF2d2VKUVIzQmwwc0pJUStIaXFhRVZhclROQ3ptdW83RHVDOEZxNVkzckZTejRCbk5kZDVIOGNBSndmRlMrUVpmc2ZhdGs3bVh3Z09jMStRSkdaVEdZa0U3YVdaeVRma29zdjB6REc0bWlod3BTeURVVk1FTkppaDUxQzZiYkIwV0NwaS8vWUpoNm1sOUNXbnRubmEvREliRUpuZ0RPaXJlc3lDL280aEQyd0FBZkxrODhqU0VxTzNGRkdFeFFvTHZFN09hekFiaW9zOG4veWdjdkRGRmZoQTZOTXVKSXc4SHkvdWFtT3Njb1pxWG1OeG5CMnhTMWlwVmpPUWJ3bFQrb0R6c0RabFo3WWZUK3JXSyt5L2NFK1ZyZ3NqSnhtdjM1bFI4dWRGRFJBZmwxVnlMRTRXaCtSSTIvU2hDbEZHNFpHbVZDNmJYQTBtSW40ajYwYlZPUER5UTRlRXFEbnVtbzFaNDBHRE50UERRRkErRkpKQ2p3NVgwcDk5dXJmWEZ6Rm9reWYzL0ZVUVNuK0RyL0JYaEJTTXhtOWlqUEE0Z3JVK1FKZTlBanVaVnU0a3F2UzBreEtjQWphamxLdzdFUHhYZVROSW5TZnUvYmt6NEVSMXgzVW9ldFJHUGFmY1lQazd5NXgrN3V6NjZIa0pJNDFISTIrV0dMNXJVc2NvRGdXUjdPSVlyUEJFSXN5RUNsVXlhRVdTbmUxQlk1MnVvOUxlL3c3cFZycTVLV25WSmZMSHZEMUs0YnVqb2JQNHB5ZzlhaXJvQUhoRzJVRExLUDUrS0pSUnV4WlZFRXAvb2pQc1VNZWJ6Z2pyK0ljTWkvZ1VVWndaOURCU202SVIwemdNT3laTmlQanZnYkxEaThhTVVyN1lnZmlqekwwdXplT2YxeGIwQVF6TWZzRFJaYjBZZnlVYXdnNTFYNTFIQzM3Rll1bnZaZTViaWtjYU5DOG80VUtVOG8weEtJTXRtTUtwZHR1Unl1MVZyZkw0QXJIekg5V3hLYWZOUVZmbmRsZklMeGRVZ0kvNFBzS1M1UzVWSUtxZ3RKR01YbEhJbGFWMExFWFc1UmgzREY2VGlYQm03WktKRmdBNGRzMGpHaE1HeERtQ3pDWWVOZEwzSUFva3kzMjRkWHNucE9aWkg5WWNyS244amhLQURuVmZxa2NEUmVuYkcyam8xbWlUUFhzYjhzZHJUQ0ZtdnBmRTRkSnM4MGFVOWM1QVRmRWV1bUN0Tnp6UkJsVlVCQWVjbnZzd1pKN1FlLzB4TEl6ZFpTaGFlMjlramJNMFZzaE1rVER3SUtBVFg1NGxzKzNTU0ZSSmxzWVFwRHV1Vmh1Q3Z0RDNzc1Zib0dLbjV4cXYxU081bElBUHBMRkYrWVgydUpvTU96Ymh0Qm4rS3JjNlBJMXRON1JjZ1ZVNDY5SVMyTTltK0E2NjZXUGhUUEs3SXYxRXZnQml4UVpHbVhFSFZvVkZCakN6WEdyNEZ2L3VBeitoZ0dzbHRqNlFGZVExbDFLd2pLRFBhS250RlV5MlBGRGpJR3ZUWXdBL1NvZlA4TWRGR1h5ci9YZVdYYXdrT3kvS2tLWURXRjJIN1p2TG5LcS9WSTVtazJjdkwyTmpqYkVva3lOVTNudGR6UnFDc2pEUzc1eEtHWTlCRWsxbStBODY2VloyelVCTStualdERG1Xd3pWRW1WdWx2MnFvTkM0eEhmZDBxcUdFWXU5NG1zWjg5R1ZUTmVsSkgyK2VMRUVYaE1KanJ3RlBYNG9FdzR0UTlLUWpRN0l6N2U2WVZFbS84OERkNW1NQ0V2Si9ydUtreUN3MEVUL2tZR0xuR3EvVkk2R3kxSzJ0dEhSTEZHR24xQjBLb1IwVG9DamdkU3duTzhLNFRmRTRsN1BKbnpNZno4VGRGd1RFSTdzOHZBRmMvRUd3OEtpRElTNnZiSmZGUlFhVi9sZEFSejRGcU5TOFlwR0dZazdSdGFsSkYxYk1Kd1ZaWWl6aFgzc1lSb0Rqcm5DUnVaS0NiOGtKWUlEbzB3MnN3dFpzYTZOb1d6L2djaWUyY0RoYXo5T2NnMDVtbDBjNkdtam93MjUxMHFpcjVHN1VpMnFPQW1PbG1jM3RvVmE0Q2pYeTVxU1RRZzQ2eVdJUU1rMUFXRWZ3cEtoc0FnUkt5a3N5c0JlaU0wamdOMVdlRUJFN0JVTjBqMWRnWWlvb0ZGRzRvNlJjaWtKZ1krbnRUZEZ3TW1zeHc4eEJyNDJDQzNkRW1aSHBHam9oMjNXZmFoNWZ3Y2tPOXEyZ0VyMmg0REREajVZZ1Aza2FCcE5ZcFhLMFZ6eXROTFJoc293bE9KZkVQZGRwMEpJNTBRNEduWEpBeUg4U0t3dFlON1JnUE5EUGZnRGUyci9XUzlCeFIxbFlJWEFEdVVCWFJIRXNTZ0QvbjFRMGxVRmhjWVIzeU9zaFU0cldVUzFqRVlaaWJzS1hkUmNVUVkwNHcrWml3VEg3R2NvRmd3d2Z2d1FZK0JyQTcxN0pRelEzV1Bnd1ZIRytVNTFhWDlLRkR5Wldtd2gxNEJ4UWE3T043NVYrNEc4TjBvS3RSd05rWUkzdGRMUjBDaXpRcHdIQmJoR1NHRkNIRTJzRmtBSHVNV3NsNnFBQzFNL0dGNkVQMkZudlVwRWVuRk5RREQrclJJVWVMQ0hKSFFIWk40dzRRYllMV0VCN1VwWkxDNTlIcUYyUkE1RWdZaW9vRkZHNG82UmNpa0pFNU5wQTRMVGdQTkFudWEySGovRUdQamFZUGhLRU9BaEZvWGhVU2JMdmdMNUhQd1Y3U1V4M3JBenV3bU01b1d0YkpMWnlXV3EvVkk1bWswUTJnNGMyK2RvYUpTcDhhMjhDWEUwY1ZNQncyeUt0UU5NM1cxcUtXb3Yrb3Z4WFdlVWdZWHNWazR4ZjJ0cXJ5emlVUVoybmNzTVFCRVVHZ2Q4SG9QTE1xQ3FWelRLeU53UndxNG9BL3NOZG51Q1dQVU1ZSzh4ajBmREtVTGUzN1RFVjNPUUF4U0x3aWhML1Q2eHZLSzlJcGIyVUR3QWFWYTMvQ0paeWRIalRUY0VmaXBIRXhTUlVoc2RiU2lHVlVoYzQ3dS9FK0pvZlo2SkFhMDN4Tm9CcG00UFZzazgrUjNsdTY0SkNPRmhxeHpnSVRrR0h1VVBXOHRBcEdiZG1TSW90SXA1TEQxTDROQ1JCVFRLeU53UmVpNGxJVUN4NUJOUW9mdU5uWnVNQktZbzY0dTZpaU9qSVA2N09HcVVwYklYUTVqNU9NY1ZCWWdEdmJJMktvcTdVcFFRY0ZySlJvNitmWFJkd0taeU5FRVJLYlhSMGRBb3M4c1hYWWdXN3FZSmNiUjlQdWRCblZXeDl4amtKNFhPc1hWL3dyVU01d2gzWURZVmM5NmNGeC9ZODlKeEpZNVc5dktEcjdBeU5qRTVpYkFDR21WazdnZ1pWNVNCbWM0T0FwVkgya2JyakVTeUtIT2VyMlVPeGQwaGN0V1paZlNkNnM4ejJjUlZla2VxL09iUTRLTG90WmNzNU9nbm5yY0VWaXBIRXhTUkV1ZllJa2REbzh5Kzc5QWpvbHpaTkNHT3RzRnpzU0QzRWwvUHdSMllyc0hQOEwxNDFCM1NOUUZoVzNhckdLSlhLNHRvYlBLZElYZkswYVRyTEpZMExwb0dMRVJCT0djem1nUEhGdEFvSTNOSENEcVY1REdRNXJyMkFIdXd6RWhnaXJLK3FDdXNsZ3Q0ZUZWY2pGUGMvUUFJMEhlcXpRQWkwdGZ3cUkxdStXWURUOEhqNURUN3BYSTA1M2kxMGRIUUtET1FONU5PbGN6T3lYQzBWWG1LUXNiNm9GQUU3bzUwZ2JDeVZWUWo3NURPQ2JqS3dzV3VlTm9MWExESnQ1YjdkeUdDSWlnMERWa2ZCS3N5YkRGWjQ2OFFaVmdlUlNETDNFVXJMem1WSERGNjlOalVPc3pSWTQ2SEtjbzdZd29RK0hzNVBOd1NyZ3ZFcVBzQlJYczBsMUFRb0NWNHZrWkRDLzFCa1k3dkErWUE1ZDNHSDR3Y0FDbjJTK1ZvQm5PNW9ZMk9CbEhtUUphUmxtRXh2cTIzQmRjbnc5R1VmemtQRHJxWDZ3Y3B5M3lhaks0d2RhTjgxemtCNTh0RkNIanZCeGgxdUdLVGIxVjZCcVVJQ3ZDYmJKKzBMNDdBU3VUaWl2T0VVWlB3Wk81U015czZsVnhsNmRnZEdNa0RlRXpIVHlLaWlqS2FjZGQrK1FRTy9rdGpUMkJHV1NwSE8vV0VoRjRRZ25VU1d6cUNMMXlDeHAydG9zZi9GeUVIU0lyOVVqbWFVNWcyT2xvZmllZ3dHTXRPUlZ5ZGsrRm81OWwweUZVWmxzdUNsWHU3OUY3V0VlcEgrYTV6QWk2V0hGZkpVVThhUHl6S0hKSXREcUVLU3FOU2tabUcrY0FmdjNQZzJBS3M0S1U5UjRrdGMwY0lPcFdFeFZHT01rdStsdCtwMXZqV00yR1VPU3p1Q1dDYXh5WDVvaXdsNFNsRmtKK0dGdnFEdThGTnVQUzd0Rkw5cDlvdmthTTV4V21qbzRHejN0Q0ZYdVQ1TmIwbm9ENFpqblphVWZGQ3NVNWVKT3VyZEMxem1qOWlpdHZ0T3lkZ05zeGoxOHhBV2NxZ2syOGt6cHJCRVhXeDZhQ2pEKzhLOXVoMUF3eDNrUlpxL09iMmdjaC82QVJrN25vZjFKMUtRakpqbStJY2ZoTW0vUUdzdk9oRUxYNVlPR1Y5Y2RjSGlxWGVROHBTSnM1U05vWVFkdmxzeUl0bnhhTnlHNDY3WGJWZklrZHpzMnlmb3owTWZuYXZwMGw5VHJuUmE1Mis2bVE0R3R5cGxvVW1DK1M0QjdYUlBaakU0RmFyNGc0Y2RZZDBUc0Rzb1R5TDhGWHRXRFUyK1FiU0psWVZGTjZiR2VRaDZMSGpQa3VDQ2pWaVNvLysrcC85MndDTVQ4Z2IvLzVUdnlGanl0emw5ckxzVm5JbmY3WjhEaFRZQnpubnBFSEdGRVhJQnpUTkRHNEQxT0pBUGE4WVpTa2JsOVV5U3RMK1RicVcyWlNYU3pZc1Y3dHF2MFNPNW1LWXRjdlJPbS85MU9lK2xQdlowYi8rM1o4ZVNKS2Z5Wk1UVWtOVWNUSWNUWEluMEc2SHZENmJlZHRSTit2QXBuOWhzTTRWanZKZDl3U0V5ZEhOSGliSFhVNmNGcERKQnp4N0FrWVZOTXRlVHU0dVp3OE9YbGZ6NnpKcnVlWExQMkx0bHVlN0plNUNEbFp5SzdsQVlCQWZITHcreTE0RmVhaVBTcy9hRVVVWnlkanJRL0Q5WGxpSHZWUEJpN0tVZ2lsVkRxV2huNGNsMDQ4cXUxc0pNTHlvMmkrTm83bTV0OHJSSU1jci9TQnU4eC9QVXZPV21NSmtPSnE2TDVpQmN4SkZudU8xNUhnZ3pZMG8zM1ZQd093eFF2cms2RUFkUzJUeW5WSWVRcW1DUXRJSTNtVHFrMi9Da2xFU1U2VVpVbHM3dnZyRWg0cmY1V3R5bEZHNW02UThTajZYS2trbDYreVRhM0xtQ0ZIVUpCN1dBa01BMW5xVENoeGxLUlZWMUZha1ZYeG5DSnI0WG1JU3FMYVNhcjgwam1ialZiYTN5ZEU2NU5ybDBzOCsrSWFCSEdVMjVDZUVIbzJRN29sd3RCVXB3d282ekgxeThMNGlRL0dpNFpNWGhWSlJ2dXVaZ05tRFR4MS91Q3RvNXlWazhwMVhscEthb0xCbmVzZmc2TXM5ZUZSYys3aU1Ka3BSVmJtYklENGxmK3lwNHkvM0tOcnNKNC9rLzB5Q0tHb1NEMnlaK2JYQmUvOVlnNDJ5bEliTHE2ZXVYZUhsYk9GTHg3SUNvaU9xcE5rdmlhUDVCSmdJUjl1WDhnSStoYkQrU1hDME0reDBHNmFBYUl2eVhkOEVGR1JGQ1psOGEveHBLZ1d6Q0FwWjRDMUJKV0ZKNVc0U3JxSWtwWUlvYWhLdjBSSmxxUnA4WWxFdDl0UEpOQzQrTXY2cXFTMkNOdVZvc0pYcTZZT1FwSTRvbW9RdUl4SmpxZFBTMnBqaEk5Y1lrdTdITHdoeDJvU015WVo0emdFQUZrSGhhWWgwMjdVUXI5S3NjamNwVEtPTU9TYXVGb3Y5ZEpRb1I5T1JRK3B0YzdSVHlDR0tFRDI4TUlpaVhwd1lnQmhMUVNnTklSMURNbFdVNlN1UHFDMkM3dFIva0kzcnIzSTNZYVpSeGh3VFY0dkZmanBLbEtQcHlDRjFaUEtwcHJZSTJwU2p6VGUwNDhmdTJ5SGpFd3dUWmFsUmNiTERRenlLNUNJLzB1V2hLbldieHA5UmtyLzBFMURiQXY2VkxHZTBUK1NVclFDb1c5SzVHL1NxS0VtSm1Jb2FwR3MxUkZtcUZxZElaTVYrVnR6R3hUZkhYemUxSW1qampuYWhYdkxYT3BEdGNyUXdMYU9NUDF0aDRFempuOVV5UnJLZ1o5bEpOSkNybWVTdnp0MndaaFVsS1JGVFVZTjByWVlvUzlYaUZJa3MyOCtPMnJqNDV2anJwcFlGYmQ3UmRrblhQaHAxZWt4RjYxQXpjYU1zZFRab21rYVJ6SjdhTm9YeXRKaGpzcGFmYkJkb3NxQWpkallWM3J1N0tVQVNsblR1SnVrS1NsSWlwcUltNlRvdGNaYXF3eWtTVjdhZkhiVng4YzN4MTAwdEM5cTRvM1VhV291M3pOSEMxTHdQeHQ5VTBqTDByU3ErTjZKdmMxN1BQWFdWNUtlVjdWNWJ0VWZuWHBXT2dXZDZ1UUZTcTZGeFMxV1ZUcktmZzBUajRwdmpyNXRhRXJSNVJ6c2RkSk4zREppMXkxVFVDbHFwSTg1UytpQ2pMT05Jb2lUY2pTdjY0YnFPOGZCTENBb3JtSElKTXlUUHVPbFc3RFc1VnlSa29EVnRmRGpLdjI0d0xScCtYanA5S2hmZjE3TWd1SnRqeVFuN09laWVORWRieTErVWNYOThXTkVBQUFNalNVUkJWQXhJNWE3NzZHaUl6UE1oZWpadS9BMDlxSnhXVHN0UXVZV2c4Q1pxa1FvK3hYWk9pRjYxbWt6dXRjaEp5RTBiSDRaa1QySW5GK1hJb3BUWFphamdza0pDcmxqSUNmczVXSncwUjlza1BjZG8xT202ajQ2R2lEMnJaVmtSa01pdldLRVVISTJkUjc3dCs4RkwvL2FISCtrSnFBdkdrVWdoS0h3UHB2aFNBLys4aHNCTFV6SzVwNkhiOEhiNWtWZThkQk0rYy9pUmIzOEVFN2N2aHdLNTNNV2d2VzJ4NUlUOUhLUWJqVEx0YzdRWjVYeTdZMXppdXhxTk1tNUh3NFRkUGNaYTFiWkdqYi9DUFY1NkpXbDRXNVVBYWx6UWMrUm9uZmFXTDJiVFl1SWZ3ajBSaHlhTkQ3c2w5bHRIeEozN3dUOUFmeTlEWUFPYW9zbHgrem1JbnpCSGU2REM0MWpINk1sZDk5SFJaREZZZVY0NVk4dGExV3ZEeHI5MjlmS0hMci9obXBTYldaUSt5ODlFNFlJdWxISHhoZHJuSXhoZzdTdkd2VGJSZ2tDenhqKytkdm1KRDE2K05yRG1aaEpwVVlrTXQ1OEQrNFE1Mm1GRER5OWdoRnZtYURNQmFlNUdqWTg1M1JweWpFQUlPdndDeFlFdkkzVXgzUHB0R1BmNlZITUtUUm8va1loTmtSSDJzM000V1k3V0NjbFcyQWZMMmRNMlI5dnhmejFrN01iZmx6WlBmREM1b0s4aVA1dGxQMExJbi9DdXRBV1VleG9XYlROK0dxM0NxSEQ3MmNGUGxxT2RiM0ROMlRaSE8rWGZISTdiK0dmUlhSd1h0TE5Mcmc3SWNWTkJCdWR1bnhveFBXMHpmb3pzZFdHNS9leUVUcGFqN1pxZm03WVBUV1JQNnh4dDg2NVBnM0ViZjRPZndGTWs0NExPL09MZzZKKzdTbC9DaW9WN0VnNnRNMzRTclFLSmNQdFo0VStVbzUxcTZPQjZQcnF0YzdUVDNxOG5PTTU2V1IybVJzZUM1Y3lIWDlBYVREbXFqVHNIcUZNd2poL1dJVFpwdUg3N25TaEgyL0hlM1dzWXVIMk90bkhQbzQ3anJKY0hzMUwzcW0wbDZSVzBFanNOeWNwZGc2dFVOWTRmVnFJeXFVaGUrNTBrUjV0RDB3S3BUTnMrUjF2UTNobFNOWTAvZ3FQaVI5YzYxcVNZVzlCb1JpaUNuVHNLSHRHSW5ncUx3Sjk4VUxmOVRwaWpyV0ZQT0pMWXVLV085cnhsdTNhZXMxNTJ4TW85bmIrd29yb0V0U0xGZFRpNHh4RXlvTkhqaHdiVXM3ckJaYitUNW1pUE9TWmRQU2VZUUVlYkphMCs2MVhQSG1QRlhpSG04Y094Q3RCdVpsTkhTMldmY1RyYS93Ty9tMENYSG1wL0dnQUFBQUJKUlU1RXJrSmdnZz09Igp9Cg=="/>
    </extobj>
    <extobj name="334E55B0-647D-440b-865C-3EC943EB4CBC-7">
      <extobjdata type="334E55B0-647D-440b-865C-3EC943EB4CBC" data="ewogICAiSW1nU2V0dGluZ0pzb24iIDogIntcImRwaVwiOlwiNjAwXCIsXCJmb3JtYXRcIjpcIlBOR1wiLFwidHJhbnNwYXJlbnRcIjp0cnVlLFwiYXV0b1wiOmZhbHNlfSIsCiAgICJMYXRleCIgOiAiWEZzZ0xTaGhYekZlTFNBcklHSmZNU2xlS3loT0lDMGdNU2tnS3lBb1lWOHhYaTBnS3lCaVh6RXBYaTBnS3lCaFh6RmVLeUF0SUdKZk1TQWdYR3hsY1NCb0lGeHNaWEVnS0dGZk1WNHJJQzFpWHpFcFhpc29UaUF0SURFcElDMG9ZVjh4WGlzZ0xTQmlYekVwWGkwZ0xTQmhYekZlTFNBdElHSmZNU0JjWFE9PSIsCiAgICJMYXRleEltZ0Jhc2U2NCIgOiAiaVZCT1J3MEtHZ29BQUFBTlNVaEVVZ0FBRFZnQUFBQmRCQU1BQUFBWTR2R3pBQUFBTUZCTVZFWC8vLzhBQUFBQUFBQUFBQUFBQUFBQUFBQUFBQUFBQUFBQUFBQUFBQUFBQUFBQUFBQUFBQUFBQUFBQUFBQUFBQUF2M2FCN0FBQUFEM1JTVGxNQUlrUXlFTjEyaWUvTlZKbXJ1MlptMTlYVkFBQUFDWEJJV1hNQUFBN0VBQUFPeEFHVkt3NGJBQUFnQUVsRVFWUjRBZTE5Yld4bDIzWFFzZWQ2UGp3ejlxaFV2RmUxWWt5aGZKWFVROVFmUlJEWnBVbGVVRk41Q0JrcEwwcDZqV2dWSkg1NGtBSU5OT0JwNkdzbXJkbzdSSTMwWGhySmxxcElUYUR5cElCb2xaYnJrbEpGbE9BQkdsUWt3SllncUNoQ250QTNqZWQ5SGRZK1gvdHJyYlhYUG1lZmE5LzdmSDc0N3IzMlhsOTdyNDl6OXQ3bk9Ndk9yL01SbU5ZUitNalJ0RW8rRWJrdi9keEUySnd6NFViZ2ZCSzQwWG16dDUxYng1dkdBa1lQM2pTcXRsSDA4dE0yV0VseHptOG56c0FrSkozUmMySXBSK0RjT2xLTzVwbW1sZDgrMCtLZHRuRExUMDViZ3V6OGR1SU1UTUtwVzhHNUFOUUluRnNITlRJekJ6OVBWdXlVbmdGUE9KK2hNekFKckpHY041N21DSnhieDJtTy9rUjVuNGRDZHJqUGdDZWN6OUFabUFUV1NNNGJUM01FenEzak5FZC9vcnpQUXlFNzNHZkFFODVuNkF4TUFtc2s1NDJuT1FMbjFuR2FvejlSM3VlaGtCM3VNK0FKNXpOMEJpYUJOWkx6eHRNY2dYUHJPTTNSbnlqdjgxRElEdmNaOElUekdUb0RrOEFheVhuamFZN0F1WFdjNXVoUGxQZDVLR1NIK3d4NHd2a01uWUZKWUkxa05ocy91M0tXOUpvalgzaGtyZU1VbEhqMktPRzRMYjRuSWJIdXBKTHFGaS9PbXpjVWl1eVk5WVQ0MGFZeGFEUGdadWdVYkptT0dyUnlkTXUwVEFLdHdheTJYRDI1Y2FaVUd6NGl4T0ZjOURTVVdIaWRFTFFOZVB3VGJiQjZ3MG1xVzd5VVhDaU1welpGR0RJNzVqd2hxYkswR1hBemRCcTJURWFORnVNeE5aUFFRcmNwUnpuNGc3T2x3RHVlcnVNQ2NTNTZHa29NaGorUEM5b0NlaTIvMVFLclA1U1V1cldRa2d1RkxjaE5ENHJNampsUFNLb3JiUWJNREoyS0xaTlJvOFY0VE0wa3ROQnR1bEd1NXl0blM0RzUwWHR4Z1JnWFBSMGxubjJ5amtzYUR6MzhmL0U0dldJazFLMkZuRXdvYkVGdGVsQ0Vkc3g0UW1KZFNUTmdadWhVYkptTUd2RURNajJURUsvYmxHUHN2REZKQlg3Z2V6NzBsUmRmNVRtdUVUbUFjZEhKS2xHTGZ5RW4wbXJkUWZ4N0pUOFM5KzNlY2ZEVy8vM1IvenA2eUJKS3B4dkxobWhrUWlHQmdZRWx4b2JoeVdCOVVCZmFNZU1KTXRtTFhwM01nSjZoeWRweW95OFZOWm9PNHNMMFRJSllwVFBRTVlXN1hNdnZUbENUYTdtNlh1TTVMdVlQMEE2MGl6cEt2Rmh3eVkwakMrL0k3OTk1NmFWUHZXK1U5cU5xZTZrK0tIcndUVlRqbm9BSHhmanM4OVNUNmNhendWdnBVSWozUjZFaVkwTXhKY0ErcUR0MlRJcEJld0tKZ2pSME1nTjZobXhidmpJcWpPM0pTaVBBWUhqeXd2TXZ2WFRuUGsyaTZSdFJvS0pHQklteTZ4Uk5RclJ1cDRlUXhGMjJVNTRTQ0k3RjVjSnlRODl5MjNnMm8xM1VWdUpDbWF0eUl6R3RWcUE4RDRvWTArRlN2aC9UbmV4N0tYOUV0dlhRVU1hUEk1NXlLdDE0TGtScmtqZ21NelpDZ2lDNEQrcTJIZE1pMEo1QTQvZ3RuY3lBbkNISGx0Y3F6N3ZkOEo5dmZQRnhBMHRSSUtKR05Pa3Btb1JvM1U0UElZVzd6T2N2VDFLQitROTlGRnprR3dHV0Mva20xb04wVVZlSkQzM3hLMFBsRVNzTmxYZitSZ0hJUC9NckRhaFY0Y0w5R3hiZThBK3RhdHZLYXI3ZUZyVU4zcC82c1MvRDZOaWErSFFTNmVZVEZrRElVQ2pBYmJySWpLM3BIbG5vZ2Jwcng2UkVwQ2VRR0ZoREp6TWdaOGl4NVlzLy91dGZWYjZvOTJRSGY3c0E1RTkvWndXVFNnNzdQdnNBTFJFMTVQVEtudE0wQ2JHNm5XTC9GTzd5cm9sdWxxakJnaFI3THpCb2N6bDZRSkYwVVVTSmk4cEJIaGw4NWc3eS9OVmJCcUJWY1RYZnRmQnVKam5FTnhpRm5qVXRwaWtxby93a1JDYU5iaUV1ZURzWkN2SHVKRlJnYkNSdXVDRTFkY1NPY1NGSVQ4QzcwOUQyWmtETkVHYkxXK0NMMWdMT2R3RGduOU5TeVZybTgxZXNqa1RVc1BvSUt0TTBDUUoxemxDWHp1NnlrMnJYUlR3b3kzWVNRZkcyakJVODNZRjBVVVNKcXlwWldVOXcxL09UenJucUIzTW5XVjJrZkZaTExTaGRJVGJwQktodHV6alJBeU9UUmplTWNoaVdaRmlCamNUWWd0SThzMGwwQWUvYko1b1k4Tnpmb3hvUk84YTdrcDZBZDZlaDdjMkFtaUhNbHNmS0dhMEgrY1A4SDlOQ3lWb0dZeWRaWlhqVWtGSFR2YVpwRXJUVTAxRHE2b3hMZGtDZmhNbzNjM3lSeitSOUdUMzFRYmtvcHNUQ3EwTjRrakpwTG5aWDlaMGpOMWxsb3hRbkk0NXRUemFsN3FrOGwrZmhCY3drdXJWVGdBcUZzZFFreGhhaStSWTNLRFlJRzNtTGRZbjVRK2VHcHlHSDJYSFRhQlVvVDdBNkNTb2R6SUNhSWN5V2gvOFNrdFZEVTU2OXpoWS8rRnU1T3k5NDFERFpDc3BUTlFrQ2ZjNVFsNjdPdUdIYmtLL1pJc1I4NTNwaTNTUDVLQUhJY1I1ZU9sdEMxd0VwRjhXVTJIaGxEOFEyUlprUDUwaXp1MStlKzc5cUlIYnRodU93TWpZQ1VodllXUlhwOFZsbkNxRDYxNUJ1Y3RCU2pvNndUU0NGYmpiRlFBM2lqM2VkN0FhUTJHYUpzYkVFc3V4emVVNHQwb0tKUlQrc0wrNlFHUTZ6WTFPNGl5TnZkUEw4cDgwZXNlVU9aa0FrSzh5V0Ivbm5RZkRIcG5DcjRWc2xzN3RmL21PSFFOSmVCc3p3cU9IanNwQ3BtZ1JXazQ2TnlXTk8xdFVaRDBJNysrV0pRekFNNDlyc05Bd0hkZzdCYVEzMTZtVFlSVEVsOWw2R05ScnJ2bmVwMDgzYzRoZkxYV0UzV1Mwa1dNRzdGanprQW1QbVh0MjhIYWJWQ2g3b0xGaTZwYmRkbitmUVZWTFZIL245NUJDUnNiSGt2Z1lpYkJJOXhoSlR0bkdYaHZRekxXYkhKdllDaU9KZDFsNlEyVnRTamphRDRPMEVac3VMK2ZySXlmakgxZ3E5UkZTenp6K3Rqa3M1eVNvem9vYlpQYW84QlpPUVRjSVhzK1F4UjFHTW1ncW44NFhnUGYyRnI5NXhydytzTzFUczZ0ZHYySFczTnJUM1d0M21zcjZuazBMUVJWRWx4cmN2Z1YvZk5xaGYxZm5QZ0VxTGFnL3M1Ty9zZUU5V2krN3RuVWR3NlFzZXlBR3NoUjV2czdlNWMzRG56bTg1Uk94cWlDa01hamdKV0xyRjIyN0lFR3lKVmUzL05Hcm1UK3JpOHl0K1B6bEVaR3djT1lqT0p4K21Pc1JUVjNkZUgxL0g2YUYyYkhaZCtsUTlLTU84THQzNXBOa2p0aHh0QmtOd0ErOHlMUW16NWF0UHN1M2NmSkVreThZUFlrVTErNDlCaEk5L20vZGtsUmxSdyt3ZVU1NkdTZWdoanlCREZCMXpFQm8yS041ZExQenJ3WHQ2cTd1a2NpRVFCUWYwbmFWQmZrR2ZHQXk2S0tyRThDRXdzcGE2RmpvOWkxeDk0ZmwvZlN2YjhaSlZOZ3lkcWxzTDN2c2VoaDV2allFUkZrTk1OK2pIQllPRHFWdTA3WVlNd2VEakY2M2JETDlaQ3BFWkcwMXQ4QkhJVlp0VWV6ejE1eUJYL1JSRkRyVmp2RE8xSUk3M3BxSFJaaEM4bmNCc2VlSFZEQmhaSzZiRFRWcW9jTXV2M3ZtRi81bGQ4Wk9WRVRYQ1JQQWUwekFKOGZldXVLNFRoc2E3aXkwZ2RoOWs5NGl1TFFiaXpLS2RRZ2o2RjdIOWY4SkZNU1VHOEdSMllIOHFZd005RGsvd0o4QklzdG9pRjRrcUdudm95VWFEUWZCbXp1Z3JMWWFZN3RteGd5QWIxSTNBSzhBaFErQndzNEFSc2JoR284ellEQVM3T0RlR0I0SWpHMmJVb3FsL080VHNIellJMkVYTWp1MGVUWTN3aEtaZFd1aGdCdmdNb2JhODhVcW1kaFAydFZRREszTnBlRXdKU1ZabzFJaWhtV1hUTlFseHVwMXk3MmgzY2VROVRHQTBEc2tsL1V6a3RKUlZXRTk3akRaWXdFR09QTEFRTG9vcEFjdmsyU280eUxxbXVpZGdxM3ZqcFIzL3lXb2pvRzkyakdoaVViOXVQUUJhVGEwcklhWmowZkp4VURkT3ZwQWhjTGlwa3BYTTJDaEoxS3Q1VDNlcDFpeUxwYTdlTHZvMFRRNnpZNkkzNFFsRWJ4cmN3UXp3WklYYTh0N0xtZnBxaGZIMWdjVk9teGVsUGtpeVFxTUdyVDNXTWwyVGdHbHdabUd4N3VJb01yQVhrcDNXZHRWUWpCSXRrMmZ3V0xUcjhjZGRGRlVDbHNrenRkbDFWeE1aUDlMbHRxVWRQMWxkQzIxYWhmSUdMSkhjYmlzUGlSZGlLbHMrRHVwRzhvZUdrQ0Z3dUttU2xkRFljRkV1SE9iNTZ5dDRXd0dOcFA0MnNNZi9SSk5EN1pqb2puc0MwWmtCZHpBRDNHaFJXeDZEZlEvejNIako0MnB3YVp3UnVtcENraFVhTmNLVWpCNVROZ21HNUdlL0dPa3Vya0lYVFFOeUcxdldRekZxUTdSYkFvOUZEendCY0JkRmxZQmxjb2lXdWZuVTAyMlp2QlJteDA5Vzgzbmc0RVlvYjJSYlprcjFsRzRIQ0RBVkxoOEhkZU9FQ3hrQ2g1c3FXUW1ORFJWbEhpYjd0VnRvVXdXTW8vNW53UnkveEpCRDdaam9qM3NDMFprR2R6RURQRm1odGp4OG1LbGp5OFlLUTdmOTQxSWhMRmxoVVlOV0gybVpza2xBTkRpN29EaDM4ZlJZNlA2ZXJFY3pGS1AyY3RIUzR6SWlHdTZpcUJLd1RKNWxFQjNVVDNtbFdDYkhEbGdBbHhzMUQvUTNrRGZVVFNkUEFLVWFBQWFZU3BlUFE3cHhVb1FNZ2NOTmxheUV4b2FKc2ppRWw4cjVpWW1pL2xtd1J2WmNLR3JIbUdRQXd6MkI2RXlEdTVnQm5xd3dXMWI3eCtwVElzWmFTWXI5WXl4WllWR0RWaDlwbWJKSlFEUTR1NkFvZC9IVldFTWVYL3hlY1pCUWpCcUxka3V5NjhoREgrNmlxQkt3VEE3blkySExvUkUreFRJNW1xd09BdzlHZ2J5UlhUQ0ViS1R0V2dnd2xTNGZoM1RqeEF3WkFvZWJLbGtKalEwUlpXa0U2MWJyU0lNQmlxSCsrM21lazBmZ0M1cW9IUnZjekNMdUNXWVBVYm1MR2FESkNyVmx0WCtzOXZlTVlKTmkveGhMVmxqVUVJMUUzV25LSnFFV2V5cCtZOXdGVVdnY2lMTUlTaEFVaWxGRFdXeGVRcmJUY0JkRmxkaStEWUxlQkFlNVZRdWNZcGtjVFZiSHFOdldiR0VCeEZqKzBGQmR1b3FrWmQzYXNoUmdDc3ZIRHlTVVE3cHhORUtHd09HbVNsWkNZL05GZVNma0t2S01lZDFkVGwxOUcraGtzOGJEZjFFN3hydW1lckxxWWdhbzFhTzJmRWtkaDRVUE94bm5pRkxzSDJQSkNvc2F4QkRpNENtYkJGeUpNd3FWdXd1cWdQbFBOTkFPTFlDQkdBWEw1TVpHSzAwZmpMdkpNM1V2UEZtaFN1dzhCS1RyNENEcXQ3aFNMSk9qeWVxbTRZUTFNL00za0RkZ2dVVC85d1FUcjFNNXdIUWpsOTJtaEhUalpBd1lBb2NLSzdpMytYWlpxOVRZUEdyUGdlWFFaOHlyN25McWcyMzJDSHhKRDdWalQ3SVNnSHNDMFprR2R6RURkSVpRVzc0Qys4ZFpkbWgrcWpQRi9qR1dyTENvUWF1UHRFelpKQ0FhbkZtUTNGMVFGZUE4S1FydkJBekVLRmdtbDhYbVliN3B5b0c2S0twRXNVeWVBUzk5WG5aRHh0YmxhZGQzeklYM3Fta0JleVhNUUF2a0RUaEs4dGpvbmFnWVlMb25kTXFRYnB5MEFVUGdVRk1sSzdHeE9jS285NkUrN2NEOEtsaWV6S2JteGpsN0JMNGdqZHF4ejdTRW9KNUFkYWJoWGN3QVRWYW9MUmY3eC9CMUNmMGl5U0Jmb1lXU3RtREpDdlovTjZYNFdMOXBtd1JNaDdNS2ErdU1sVDZYWkN0eWNkb0hZcFIwbVJ4T29UNXlHYU11aWlveFg3NWdOVEsrbHBGaW1SeDlzcnFXOCtkd0Eza2oyNWF0eUxtRHdkY0RUQ0Y2OHZoVmEwZzNqa2pBRURqVVZNbEtiR3kyTUg4WjR1b25iUkJXZys5NWlXNHpMaHhBcmxyQktKZ3cxSTdORG1ZWjlRU3pnNnpjeFF6UVpJWGE4bXJ4Z3RWbEdOVE5TcXdrKzhkb3NrS2lobXdveWw3VE5na3h1cDEyMzViT1dJdDlCVnVSKzJmdmUvcHY2ZzV0ZmdNeHFsZ21IL3pENFFkL0pFRDgySThFcUl1aVNoVEw1QmtjQ3RjN1grTUhBWWFTNWgza3lRcE95TE9vZ2J3QkNmQ3VoNy80YjBlZldmR2dFWUFBMDJMNStMbXZQdmt2Nnp6TmtHNGNkc0FRQ2xSU1R6UVVjdHpRTnJHeFdkaHZnYkQ2bnkwSVhvRm9DVGExK0J2REYvNEQzcUdFemgvQzYxcTN1QjVGRzJySGxET2luaEJrNFhYb1lnYm9ER0cybkczZlZvelZmME10Q2xEdTlwbk9TZzAwV1NGUm8rb3UrcG0yU1JBcEpleEUrcUlRUDlTdG5UTTJWSmVOazkwVkVIYUNUNGI1NzJiWlgxbHZ1c1VWQWpGcUEzWkw0TXNBOTQzZEpKeittcjhWaExvb29rU1dsY3ZreFJmSlZpcnl3N3M0bnlnb2xxd3VJTHRySnRGQTNvQ2o3N3RtZDFXRzdmMFg4dGZYczhHZmRGdWtkWjVwc1h6OEhmbkpLUFFkNDVCdW5EZ0JRMUNvdEo1TlhPTTRCTnZFeG1aUytoeEUxZDgwQVZSWlVjK2VVVlBGbmNWWUJKdDU3UVpGUThNUk82YWRFZlVFVFV0WTZtUUc2QXdodHB4bHhmNXhCc3lhVmRNRjBiWjFRQXMwV1NGUkkwREdhcDYyU2JDRTcxYWhmYkViM1FhN2xUTTIyTEJiNG4wdWJ5dC85VWIyWFUvV3J6YUdwYnZMU29FWXRRZTdKY2NuUDVMOTBmeUU5K0RsL0EyWEllcWlpQkx3VnNjckJhNzZJdG1qa2txU1pYSjRDdkl6QzJTYkkxZFNzODduRGZVaG1sdG1keWpEVGVnWHN2bmhlN054NjdWOW5xbGFQbDdLZjJwOWJpdi9DWWUzVXczbzV2UzJxZ0ZEZ0w2TW5tZ290TWhMS21Kak00aDlEV3ptWHhoMXVyZ0twcnlVZi94V3RqZ3l2M3RuSXl3TjRXREJ1ZzFEYTRnZDA4NkllZ0pLbGdOMk1nTnNoaEJiQnY2Vnl4ekFBMllsVFpMOVl6UlpJVkdER3dHM2Jkb213WlcvZlozeHhmWkVMY3cyem1nUTJQWlcybjRvZjZJaTUrR0Q0OGF3alA2aVlpQkdqZlA4M2NYYTlXb2dUaTdrcjduOFVCZjFsUUMwY3BrY1htRnEvclY5a21WeVBGa042VkNsTk9EelJnWTdINDZlZzhQOHJ3UG8rbE5ZaEt0U3JkTWpYT1dad3ZMeHl3ZnFJL1R6b1Z1R2dHNmNJQUZEeURKT1R5d1Vjc3p3TnJHeGFYUjF4dnpEdXNxVnR2TjhjUEJ6cXNjYXRwNWVvRjRjMGY4U3hLYnQyekhqaktnbjJQUUV0VTVtZ00yUWI4c2dSYlYvRElQVXZHS2VaUDhZVFZaSTFCQU1STk5sMmlhaEVieHJnZlBGcnJRci9CYk9hSEkrZEExdWZsUnU5aSs4SWZ0b21FbXNMZ2RpMURCL2N2Z3gxZmQ2NEhUSE5mUHpMQ1Z4MUVVOUpWVGY3ZHNseGs1elVEN0pNam1lckE3TWp6cVZmTTIvZk42QWNYQy95djVucXBFWndrMStQOGxxSWM4L2VMS2loRHdzSjl5VTF5b0hkTFA2T3BXQUlXUVpwNmRybVE1dFlWVnNiRFU5ZGNZODlENVUzUmVNNGVrVldLdUZDK0xtalFac0Z0UVIrT0RyV2lXQ1o4ZWNNNktlWURJV2xUdVpBVFpEdmkyREhOWCtzUm9rV0RZdHJ2RURrWHg4SnpSWklWR0RwMkszVHRzazJOSjNxSEcrMklHc2lScnRqQ1p5bG8zY1dMaGFoVWw0bkErY3g3WUptVFUrUnFtVjZ5ZnJxai93MkZTLzFBVzNmVzRUNnFLZUVncXJYQ1kzdjBpV1pKa2NUMVpqN3dIVkVqeVFyQzY3ejdBd01LVXZ3eklUUDBRV0c3dkNNOTBBeXU4dEVGWUQ4eHpReldacTEzaERLQXlBMWhNTGhUWjVRVTF1YkJXeHVURlk1NUdBc3VvQzFGODkzQzg2d3lQd3c2TGcvT0gvSllqZDJiTmp6aGxSVDdEcENXcWR6QUNiSWMrV2xSRFYvckg1cWM0ays4ZG9za0tpaG1BZ21pN1ROZ21ONEIwTFNXSU9MME8wTXpya1hCZTdVSWV3YktnM1F4MmNZSldQVWJCTVhpLy9qZmdIRWxoRXZlRXdRMTNVVmFMQXFYZVIxSG5ab3dLU1pKa2NUMVpieUdjTURjbjV2QUh2QkJmdlRHcUV0U3FiRjErTlg5SHdxQkxQZEErZUg4ckJ2ZXcvdjFwOEFycFpmWjBLYndocTdheThhMEgxeEVLaFF6OWNsUnRiU1dzQXVlcnBicGh1MlFNYy9LUmFxWWJpYlFUdEI4SDZQbzNBVVpCcng2d3pvcDZBa3VXQW5jd0EwOWl6WmNWOXVkNTdIdFgvMmo3Ti9qR2FySkNvd1kyQTJ6WnRrK0RLMzdiTyttSmJvalplckRQYTJPb0xLSnNXYUExMmpFdkFWczQvTFZob2RvV1BVWERuVTU4bkdQcG5FVTFLb055S1dZY3k1cUtlRWdwbnZzNXpzSWhlT1ZXU1pYSThXZTN4aDFINHZKSGRkSjV0SUVoVnI1cUM0M2tQbDg2SWtGV2U2VGl2ajliQVN0QXVTUVFhQXJweHFMd2hxUDFFUnMvUkE0NjBzRTF1YkNWQkdJelhWNFMwWVhtcnNTMmx5Mk1FYjhqK1N4QWJ3YlBqdGNiK0VXZTgvTlRHYmxmclpBWllzbkp0dVJCcjlSdVZkTnZ3MkZvVTArd2ZvOGtLaVJvUll6TjFreENoRzllVjkwVU9VOTRXNjR3T1piZ2ZQTEpBdzd5NlU0Uzczc0JlaG9WblZmZ1lCZkhnbGFyN29iditaWkZSQWVESWhtU1lpM3BLS0p4TEp4VW1XRjhWbHBNc2syYzdXR3hmeSt0N1IwZmVzc3JuRFRpU2FXUERDTzJYaURBQ3JXTVN6M1RZcUFGZnBIcUVTbDBCQTdweHFMd2hxT2VwL1JJZDAvTWpSeHhwWVp2YzJFcUN5M24rSGlGcDZBYkJzcjRuQWlOOEdVR0U0THlDZ0ZHUVo4ZXNNMTRxem5XZ2hDS0FuY3dBdTUxd2JibVFaZnRlSmRKTkdMQmJxcHhtL3hoTlZralVxTGhMZnFadUVpUktDZnJ3dmlnZ0lPZ1M2NHdPU1ZocFh6RkJrUHQrc3Fwdk5IdWhaZ2RSbVk5UlFIaS9JalBtVjZBZ3o5eDFHR0l1NmlwUm9GeXBrMjUyQ0MrNUZLQWt5K1I0c3JwSm5nVXJPUE41QS83UlQvV0FVU2tMdzdKZUZtR1Z0L1g3S0N4VElGd1BFTXo1dllveCtoUFFEY1dwZ0x3aFpHbjA1QVRJNU1aV2tvRWo2UG43V1lwbTQ3TGUxd1VqeEpMVkwwRzIyalZSbUxKcngybWNrV0ZZYkxwMU1BUHNkc0sxNVlMOXpuNGxoZnBVWjFGT3MzK01KaXNrYWxUY0pUOVROd2tTcFFSOUp1Q0wwYzdvaUEzckdNV05UZzFlMWVrQmlpczFPUEtYajFGN212QkJjMk9LYzlCcERXOHZvYTRTQmJSWkpvZm5scno0OGxLYVpYSThXUzAzb1I4VmxNMGJjSEN4WHBFcmtlSG1yczVRVUxUekdFb2VCN0pNWWEya0pneHZvdFdyTkNpaGdHNG9UZ1hrRFNHUm5wd0E2bk4wSzFXSGtMR1YzZDQ1RW55L3RtWUpwblc3S29NUjNxdkJ4cS82MXZxVEl3UEFGRjA3QnVyMXZSb1VWeGpNMWszcHpjQ3g1Vkt5Wm9FRXByek02V24yajlGa0JTODk3cmNlRUxXeTIwTkVaT1ZKUHdrc083UnhFcjRZNzR5MnFIRHpkc09FZ0tmVzllMzJ1eVY4akJwcndvZUdELzdWT25nYThzaFdJbDBsQ2dMTk1ubXhlYjhKc0RUTDVGU3llbXFJN1JYWnZKRmxZenRid0pHUU9udUE2enoycUFrQkxGTVlzNW93M08wMlF6L1lXZkdvTCtlc2JsNS9BOEFiUWlJOURYNStNY0xZS3VTbElSdzFYL2NwWVpCdGJiK1E4aDlnWGJLdjVUbThBQys1WER0TzQ0d3M1L1JtNE5oeXdiM1pQODR5R0Z6MWNsK1daditZU2xiNFRMQWpVVGZPeENUVXlzaC9KK0dMRU9lYURmaEQ3VGtaRnZreHljSEYxZzA0N09mWGI1aERVTzRwUmcwMVlURGQzWXI5L0xBd1lrTVlLRklCd083bEtGRTJOc3ZrNmlNSnhVMXZtbVh5UHBMVmdiMkN0S1Uza2NBYld6c2VtNnhnK2JnbWJLd2taOStWYjlwakM3WGVrbFVpUFQyQlRVQ0VzZFZvaTJDVm9mKzVXUFUxZkFSR2NiK21ZUDkrRnV6dnd6WUlyemwybk1nWmNWNFZOTDBaT0xaYzhHbjJqNHRQZFJhYnlXbjJqM3RJVmpNeENleWNvNDJUOE1Xc2hUT2F3anBUQS9tMVB2c0FpYUplaXpJUlJHWDJodHJjaGdFM1Bpb3BMaDQ2SitJS3NGNWw0Zmc2U3BSZGQvWnJGR0JZYUpWbW1aeEtWdTVydlRYMzRwZk5HeGw4WGQ3YTdoanBGTDZzVjRJc2dwSUt5M1JERXdZZWIxVDBmamxIa3hXckd5Y0thd2p3amw5enE5SkZUMDZBR0dOcjZNd2ZCditiZmRYWDhCRVkwTTJHZ2wxNEN4Z2crOS9zcSs2T0hTZHlSbHNXcHdaUzM2MUFNQVVwek1DeDVZSzQzajlXMnhiRnBLZlpQNmFTMVcxSHpZanFURXhDaEw1VjExSC92cWplU214U0NwakJVY2xhUi81ditVNzAraFBybFl5d0JGUVhGZVJZTHc3QkltYXpPRlIxWm45K3dHRDAzZm5Iak5vZnQvR01GVnFWUmxhZ2RmQXRYNGZCUXA2c0F1OWhWWVFkSlVwb1BSWlFHK2ZGc3h5MVRENW55R29XdjdjaTcvenM2R25WTGY2N1NvTzNHclRHSjBibE8yOW92TEowYUNVcjJPSnRucFpYamFkbEZ3dXB5NW51YWNJYjFVeC8vL2Y4S25EZTlNajZ1bmxkVElEWUVEcm9tVW5uTE1iWXRCTHFIM3E4ZGt2WHFaTHBJOGZPWG9lSm8vN2Z5SmRNQUY1MjdCZ29QcTQ2bW94d1hBY2E4dnU2KzE1eU03QnR1ZVNqOTQvcmYyMVA3aDlMQlM4SjQ4a0tpeHBpdWpNeENmWDBpdjJraXkrS21RU2NFWjd5OGF2T1F6RGJqV0pRR09yRm9jamRrc0VJWjZTZ215WUxaYTcxY3dUNFlMR2JlUUNiMEFmdGs1V2pSTUhOV0NaWGgvRFZUaHkxVEQ2RVp2UmFzZVN1S3p1eVpQVXVsR1FCOUxMeVRoT1ZGQk9ZdEdZQmR0dWVuMW9HNmxmT2RLenZVbGJMby8xd1M1bC93SjBzeFNndVdja05vWU9leWxEeGE4VWVtaGhqTXpEbnhqQUhEaW1qdVM2YVBnSTJYSVA5WC9VWmkwLzZZQWZpMlBHd3RUTVcyN1RvK05SK1gzTUdQZGVyY2lJenNHMjVwSzMzajlYYktHcERsdG8vQnB2QUwxZndrckE0V2NucHpzUWtWRk5hQkhSOFBGZWFMa1doaXkrbWNzWmxYRkw5RkdOUGpiS2t6VW9MYUhsZ0s4VFdWTjZocmtjV0poQytYUUhBMlF0ZitmSUx2MzFyRFV0V1F5dUtXMlNNaXExRTJXQXNreGR2d3p5RUJ5eENIMHJzWmlnTVZsRGN3WklWVExiZHF6aURTRkJ1dGdWckZOdkIxL1QwQUxNbWI5V2R1VjhJT05UbE1OM1JueVBjTHU4ZXJ0My93TjhFQTlqMDZQdTZlVjBNZ053UTF0cnJDV3ZVeE9XSUgyTnNoaExaWUZ0eTVOejBrVkh1akxCSkxuc094SDIvQlVFcXRoMTNjRWJZWmlRdTl6NHB2Um5ZdGx4cXFmZVBDL2Q1bFg3TlNpeDRTUmhHck5tMjBBT0tSQTA1M1ptWWhHWXNDRFB3M0h5dGd5K21jc1pMUTF6YWszOVNxV05QalRxS2NLTnFnZW05Mitnc0tId1o1d1RRSnlzV09oQ0d6RkZjOE1qZHhIZzBXV0VQOUJheG9tSXJVYllieStUMXY3YW5sc24vTGlINUorcWhzRG51WU1uS2YvcTROaUxJSW0rZDJnNitwUThEeG00Y3lwbkNya3l0MW1IZTNCS2d5Y3JYcmNaRWY4V0cwRUhQVERwbk1jWm1hU002Y2c3VWF4K0JrYXQzZkN3NmRVVnlJdDYyNHk3T0dQVDdXcXowWm1EYmNzbEg3eCtyNzZHb0cxUnEvMWdzZUVrWVJneEpWa2pVa05PZGlVbW9wMWZzSjExOFVjeWt0VE5XNnRncnREQlJKN1dlcTNvMXV3YUpmOWw5ZFNDOFcxRUM2WnNIQnlKWjNSWXd0WlVvRVl4bGN2VzFYbmhzSTVmSkJSek1Ma1N5WWc4aHNHY2QxSGZQNjRWUnhRZ1kzS3NZemtkdUhGWm81US9IRkFnM1hnN1I0MEdGU0NRclZqZUxwMU5oRFNHVm5nNVBxeHBqYkJaaUpqbHlEdFJYS2l4WUpLaGZOM0RvVk5XbFlmQkV2RzNIcVp3UkY2ZUU5bUFHdGkyWGJJejlZMWhVVnJmMTFQNHhKeXpTUmlVclNkUkF5Q25RVEV3Q29Sc05ub1F2cXNXbTNVcUU1VkRreDBTMXo3NXM2TThhWk52Nm9RZERaR0Zzak5yU1QyODNqWWZQRHNuS1ZxS1V6RmdtVnkvZHdxSVh0VXpPYW9JMHdyenVldURMZWxYTmF3TUFsemVnMlRwQnBVNmQ3RmRFekUyUkNpVC80WmpDYlhzZFcrR0YvMmJ0YjVMSktwbWUzSWpFR0p0TDUzTXdNQjkyZ1ZaOVcvc0l4T0JBaEZ6Y0NaMkl0KzA0bFROYUVqdVZIc3pBc3VXU25ibC9YSDFPa2RvL2R1UUxWWHRJVmpNeENhRnhjOXNuNG90WkYyZFVFdHRUczJxc1piaTdKZGpyb3E3T2RaMU5Wb2Y2NlEya2IvNVBNWnFzOUQxL1RScjd0WlVvZTVqTDVNVjUyWlZFcjFtcEI1OWRUNHJBdTBoYzNnQmFsb1BEM1c1ekp3ck9XRC8wbEN5bDc4K3AzaHhUdUgrOFYxSXNYa083VlpYUlpCWFFyVUpGZnpoRFNLWW55cmtDeGhpYlIrY3RNQk5mOEtBR3dQQ1JOWjN4alE1V2NmNHdjQ0xldHVOVXptako0RlI2TUFQTGxrdDI1djZ4T3I4TXg0eXAvV05IdmxBVlQxYXUwNFNvV08wek1RbVdSb0xLUkh3UkZwQ2FkYnRnNU1lRWh0TlNOelQ4V0NjUHNLbm1USHpSQVh0ZFZHUGFKUzVHd2RtUlppZDZSNGZNakVoV2oyekthTTFXb3V4aUxwT3JsSncvb3BiSlVaSU1FSVRlOVpxWHRWSmVHd0M0dkFITjQrWXhCeXJxRkdtZFBEYjBwa2hCRm4xenVtaEIvbkJNNGRCRVBiTGc4STBORWNtcW1UQ0VDd3ZpRENHWm5wd0VNY2JtMHdrZE9UZDhaR3c1a2s5S1FVSW40bTA3VHVXTXVDd2x0T1RZcFlnQUFCVEFTVVJCVkFjenNHeTU1R0x1SDZzN00vQVZhditZRXhacG81SlZiZHNJU2dnMEU1TVFVdEp0bjRndlJrVitWMEpWaDNXbUZRM2YwbHZ0a0d1dDA2Sy9ITDV6MUhTNEdBVWJTRTBXaExEOHNNYkNraFZrelAyNm5mbTFsU2c3Tmc4bnFxcHVITDZSYUprY2Y3TGF5RjlqQkF3bHEyMXpyTlhHZWsxcjFacWViUEVRT3pKWmQzWi91V1FGcTFaM3EvN0x4aVk3bXF3Q3VybHN6VHBuQ01uME5CbTY1UWhqYzFGVm5UOXlidnJJU08rK1lvUksyQnlrdEtjclpMdHR4Nm1ja1dRSERUMllnV1hMSlc5ci83ZzRKdnV0WnRUaEJBeTBvY2xLR0RVSTBqTXhDWVJ1SkhnaXZoZ1QrVkZKNFQydFhkMEF2dlNncXNHY1BXNGFxTmRGbXc1T2dZdFJjTUN0em9MQVhEL1hZY2xLK1Axa1c0bENsZ3Vhc0tvUDRSNDQwVEk1bnF4dTZnenNqRVZSNWZJR2ROakxYOUZZY0d2WG5Ecloxbm1MZm5OYW85b2xqaWxrcUpXcTk1N2V2bEp2d1d6YVJLQVcwTTNyYndBNFEwaW1wOEhQSzBZWW00ZXJBTStCaWI0ZmJRR2c0U09RdDl4VDRSZ1dmeUxldHVOeEltZkU1S2hoUFppQlpjc2xuN1Y2ZTdTb3d0TmMvZythMjdGYWtuYS9hTElTUmcyQzQweE1BcUViQ1o2SUw4WkVmbFJTaUU1SHV1RkFQK21BR2FpODllZlg0WTlhUlVOZkY5V1lkb21MVVhEZlV4OTlBN3I2ZVFSTFZoQUNqbXpLYU0xV291aHk4Y1RxZVF4TFhZbVd5ZkZraGY0WEh5MENsemVnMTFyK2h1NExvOUtjS2k4M1JlWi9TN1hDNU9CdlRtdFV1OFF4M1ZEbmg4c0w2TzVYUlR4WkJYU3JjYkZmemhDUzZZa3hybUF4eG9hVDRZNmNWejZpRU1IYmxWVXZGak9GVXlxZzdJbDQyNDVoWGg1V2xEbzVJeU9OMnN4ZHI5cFRtWUZseXlYdHJYc1ZqK0pITFRuOVRITTdacmJFbDlGa0pZd2FCTGVabUFSQ054SThDVjlVdTVYaXlJOUtDZ1R1NmdhNG1kdXNhbURHeWxWMmJzRWY4blhScXEvM3c4VW80UGk0UWdBZStwNExTMVp3bDdQaUVmY0J0aEpGKzNXZEJWVjlHUnpFVk5TbklZZnNXQStqRlY3Z3YrbHllUU1vYkpqUFpSRDM2cHQwVUV6bHJTdkZLUlR5eldsS2RJNHBESDJGQmp6MFV5aDQ2cVpITHFDYjE5OEFjSWFRVEUrRG4xdU1NVFlYdDZvdkRja2o1MkJWdGZQQWV0b2pRRmpROWt5UTQwN0UyM1k4MW5NQnMvVVE2TFZ6UmtvUUJlL0JEQ3hiTG5rZjdwZS8xVjh3T05QZXJiYklDcHFzaEZHRFlEVVRrMERvUm9JbjRZc3FXWWtqUHk2cHZuMkQ5bTM5SkxOWGhPUkJIZEx3ZTI2Y3BEb2pjSTlxVWw5U3J4dVBqWHQ2ZUxxb1E3UkdoYVhVRzdwR2x5d2xpbTcyTW5ueFJUSlIzcU41TkMwN1dMTGFNdEp1MDFNWHVMd0J2WmIxczFTeHVGUS9aNEhicWZYQmpYcU8wVUhTWEp3U3gzUTVyeDg5NFVaWEozWTBXUVYwYzdoYVZjNFFZQkV0alo0V1I2Y1NZV3dPWmxOZGhBbi81bnBUTlFxcjJoS2dlQVF0YS9lTVpxTDRPWWpWeElsNHk0NVRPU01oUmdIdXdRd3NXeTU1Tzhzall4aUFlaWVBRTA3UWhpWXJhZFFnNk0vQ0pCQ3FrZUNKK0dKTTVNY2xIVGE3Vk5DK3BaOWt3S0xXWVZtak9RZUdoakdjWkNCWjZmZkxkL0lUNEZGZFdMS0NoRjgzczcrV0VrVlBlNWs4VSs4U3lVaXhmSXJHSFIyaWRPZHhjOU9nWVVhSnl4dlFiVUh2VW1YcUtIbnR5cUMvZW5EZWUxU1R3Z2FwYnZOK09hYjZxeFRnN3ovWm9LS3pITkN0UVVZS1hMSktwaWZDdHdGRkdGdUQ0eGJtRDRrajU5dldJdG82NEkwZnVzaEluVDRSYjlseEttZEVKR2hBUFppQlpjc0ZJMmYvT0x1WjYxdnNScEoyQlRSWlNhTUd3WElXSm9GUWpRUlB4QmZoZ01XOVNvSmc1TWNsUFd3SVFQdWFQalE5S3Q1eXZkWTg3YUJoRENjWlNGWU5SN2lucjZOeXdidmgxWkM5enI5cTIvUnJTRGFRN1h0TnNTZ2NHcWNXN0pibzJnNldyQTc1VjBLNXZBRUNYRytlYzZBQ0kxMi9mRmE5YVhxd1dRdVpMRmxwanNmNkJxWGczZkNxZWNMckViZWJjbVNCUzFiSjlPUmthaXdqYkd3MEdYWGsvUFViZnJ2eFlUMTFIQnV1MFMyL2x3OVJKK0wvb3c5V1h6SzVwOEdwbkZGVDlFczltSUVtV2JPelhyTUNJTHpjWmQ0aDE5M2EvS0xKU2hvMUNJYXpNQW1FYWlSNElyNm96YnV0TTI0MW0xNmd5WElUaCtIdVJDME9YVzdXNE5NbHErMzZJZVJkMWdNM0ZvY3Y1NitTNDJzMldFb1VEY05IWm52eFJiTG13THpkRWwxRGs5V28yUXhINlFXU0ZkellyR3M4L1NXa2NibE9PbW9DSlRaSUd0RXBjVXpodWIvc1BSaVpZNHpPY2tBM2g2dFY1WklWckFyVVp5Qzc2V2x4ZENvUnh1WmdtdFU1RUxDK2dURGcraVFNUExrclhlYUYzNlZTSitLeHRHYlpjU3BuTkFUMmlqMllnVzNMaXVOQ3N6eFQ4b2ZGN1dhdno1TW9Eb0FtSzJuVUlGak53aVFRcXRIZ1NmZ2k3REk5TGlVSVIzNWMwalhUQytGUXlGSFpEZTYzMVlQTzZyMnlTdHh6MTQzdUx4dWoxdXIwT0RZWHYrQ3B6bit5Mm1qQ21jdkJybHRLcUtZTHJqZkFNNHJ4RkdkalI5WjJta0hTaUxCM3VLdHJmb25MRzlBYmNvUVJ1dzdxdlJ5NEFWSG5IZWJyN1NYMTZPc1Brcyt0Z25CTWdlTjYwUTN1U2g1b0NsaXlDdW1tc2YwU2F3aXA5UFRaYWtpRXNXa2t2elRZUmdZZVRwM1YyUmFLeWcrdjFKdHdQZ1ViOHB3K1BHRTJXSGFjeWhsTkJtNjVCek93YlZreFhITnZFMGZtdzd3clVsUWRrcFUvNU5Lb1FYQ2FoVWtnVktQQmsvQkZpRjdWYWNCdzVNY2xYVFpuR3d4dHYraW1ibjZVRlJ6Y3JiR3dNRmEzZWI5c2pGcW8wZ1k0K004Ym1GZ2NYdU9QTFRUWWxoSUtlc1Y5MElIN1BSVk5VbHhESk5EQTZOemdhSE41UStGWitXK3RlS2dGNkI3TXdoRWN4dFRPamcyU3drY3ZsdWt3WHltUVZ2T242eG9ibStXUWJocmJMN0dHa0VwUG42MkdSQmliUnNKS1AycmFhdGtCSGtzcTUxUGY5YjhOd0wxN0dDb0d1L2o4T2dLMjdCakdmYi9vMDlFWkVUNGExSU1aV0xhc09PMjR5eU5iOVdPOWxxTmxDZDdaOHUvZXBGR0Q0RGtUazBEb1JvSW40WXV3TlY4K01BZ2lQeTdvOVRveUZzMDdWVWhmZldPczdob0hPZ1JqWVF5bkNGQTJSaTFWSE5meUorc0dCU3dPSCtmM2pCNTAwVllDNUQ0MERnMFVhUEI0OElER2oycUJEUExRUlZqSzlkT1AyNmJxYk42QTlzTXFMaFc0Y0x0WS9NN25YeThlMkRhYXRkaDBUMWJ3UDZIM0ZST1kxdmNXek1vLzJDeUhkRFBRdlNKckNLbjA5TGdhZ0Foak03QmtSWkJmWlNoMWdmczlncC9oaXFxMHYydzdUdVNNckRnOW1JRmx5OEQ4aC9LVGRWdUdqZnlwRFdoZFc5WXJzWnFHTkdwb0RLczBFNU5nYVNTb1RNSVhJUzJVNTQ0RmtSOFgrWklWWm0rV0N4dEwrV2J4YnQ4bHZkcU1oVEdjSWtEWkdKWHRGQ2x3Ym1ROVdLRngrTUNNNFNRM2RkcmJ5aFhxemN1bkszYi9BM2RoMEc2VzE5Nm1IanJYbmY3WHJKVHZORUkxbEt5Mnphd01HeUM3aXNUeEg4S2dIOEVMQlNvT2xoZVcwZXMyNzVkbGVxVjhhSDNXZXJCU3VXdlRwUlBTemUxdjFsbERTS1dueWRBcnk0M05RdzBCSUZJMmR5MUY4V3JwaXlFOHV0MjI0MFRPU0xPRGxoN013TExsTEZOdlZYL1NsdUZhcXRlc0xoeUNNLzR2bTdoNmUzN2ZCY1hVWjJJU1loUldmU2ZpaXhHUkg1Y2Y3Z2x2NkpiRjhpN280QTA0c2dPZVp4d0F4OEtZeG5OS2JJektuaTBlY243ZnNWZ3NEbzlVckJaY2xoTFBmQVhjQTc1WThabS9ZV0t1VmN0ZUppeTJQUGl4TDM3bDl4VHQvTWwvKzUxL2RXU2dYeTRXVFEyQVUyVHpCdlJkdGRZNzk0cm53bXVndkxwTE5VLytZb1Brc05KVmx1bmNTTjNkTG8zc0hJN05ja2czemRBdjhZYVFTRStmclFHUkc1dUJKQ3V1VlRjVnF2ZTJlckxhTmg5U1pUVHNYcFlkdzlwaThValMxUmx0Rms2dEJ6TXdiWG51bzZXL2ZPSzNqU0FERnAxZy8vaTVILy8xLzE0NGV2N0JmLy9GZjJTcUpZMGFKbzVSbm9sSk1QU1JGU2ZoaXhHUm54RGE4RGpvc1plL0o1djd5Sk9WYkFDcjJZdWp6UVlKQzJOTm8xdmdZeFE0eUVyMnR2eGt4VUpENGpEd1hMZjZrQlZUaVlNaW5jQWZhNm44U29MWHJHQXQwYmdnT2pWWHMzWFlRT3dDbXplZzYzSU9pNjdOdFpqREJEd3playtXdlFQYytwZU1WWGxra0Jvc3I4QXpmUmJ1ZHk4YzVoK3owTEJaRHVsbUVYQXF2Q0VrMHRQaGFWZkZ4bWFqU1dySGhua3V3TjNHWDdTV3RTVVV2RDZtSGFkeVJvK0pCVWh2QnFZdHd5R1I2bnBvY3QxNWJOYmFsVGRxeXVwWHJ3QVZLOXZyN1VoV1dMTXdDZEVETUFsZnpEbzdvLzNRUEFmdmpwUkxRYkRVUERMQ0pCYkd5QkhoWTFUMjdqd2Y1aytPYkhRa0RsOFVyMjJiU216bjkrKzg5S2s3OSswNGZPRm5iSFp0YWdORnVidys5YjZSbWF5MkFqdGlmTjVRWDErMFZwQytUUTJRR256WWZMdHZMc3doZzBRcndqTWRIS2laL21FYkhadmxrRzQyQmJzV01JUTBldG9zM1pyVTJGeThjSDNWbUxUQkRzeFk2TU9BWVpLbUhjUGFUQkpuNUxtbU53UFRsbUZKN1lYblg3cnp2cEY5Wi9wOVZ1cmlCYVJhTnhUbDhycHozMHhXOHFoQmtKNkZTU0JVWThDVDhFVng1S2ZrWERXM1MrQys1TmRHUDF1dUFuLzN6Z2R1YVNRc2pPbFdweFNJVWRrekw1Nzh3b3FEZzhUaDY0SEZOVTNCVVVJM1RLaDBHRml2NVBPRzJxQS9zU1Q5U3krZS9JOTFCWm4vdFNkZk1scVFRVEphbldLQTZkemZIMzNpVnh3VWJKWkR1amtrckdySUVKTG9hWEgwSzBKajh4RkRrSXYzNytvdWk3OTNZazZVYm9ncU9YYWN4QmtEQWlRM0E5ZVdBL3lUTjh1akJzRjZGaWFCVUkwRFQ4SVhwWkdma3ZPeWJBRVpDMk1VeWNBQkN4d05pY01iemRGZ0hFVkRoVXBvaExRbFdCOWNaeWtHOGdaOCtrQzJwWVlNRXMwM3lOUkhSV1k1cUp0UFJVTkN5VXIzdEV0UmV0cW9vbHJmOUVWQ0lKMkVkb3hNRTBLc1BRaWhIMkVHUWx0dUx4NlBLWThhQkoyWm1BUkN0eGJnM24wbGdzRWxZekdEVVFXeFg3cDNteGlGaUx5bFQxdlJ2SW9Xb1JJQktxMmJMOXI3WXo2ZFlON1locE1VZ2dzWkpCb3J5TlJIUldZNXFKdFBSVVBhR0lMQ2p0SlRzeE9YK3FZdkZzVHBLTFJqWkpvY1F0MnFDUDBJTXhEYWNqY1JhV3g1MUNCb3pNUWtFTHExQVBmdUt4RU00SlpKb2dGaXZ6UmFteGlGaUR3MHYrdEFjNE1Xb1JJc2pRNk5DK1puUURBNndieXhJWHRuR1Jra2pGMEpDekwxVVpGWkR1cm1VOUdRTm9hZ3NLUDAxT3pFcGI3cGl3VnhPZ3J0R0prbWgxQzNLa0kvd2d5RXR0eE5SQnBiSGpVSUdqTXhDWVJ1TGNDOSswb01nNFB5clo2QUdvajkwaGhMemR1U2RCKzN4UmQ1VG55K1FyMWJzZXNTbkdEOVp1QjhSWFljK21qY05lczRJQ202UDBoa1YzaFBLOFRVeDBWbU9haWJUMFZEMmhpQ3dvN1NVN01UbC9xbUx4YkU3U2l6WTJTYVhFS2Q2Z2o5Q0RNUTJuSW5DV25rbUtoQlVKbUZTU0JVYXdIdTNWZGlHTWpNRUxGZld2SDVVUEJHVUgyUnI4cDIwd3BhTWlVUXRrbEE0OUNPMDZwNnFZbTdoQzdtRHhKRE5NalV4MFZtT2FpYlQwVkQyaGlDd283U1U3TVRsL3FtTHhiRTdTaXpZMlNhWEVLZDZnajlDRE1RMm5JbkNXbmttS2hCVUptRlNTQlVhd0h1M1ZkaUdGd05yV0VWQ2lMMnl5ais0aTdUaURmNUltOFVuN0RCZTd0UW1SSXVWcUw2d0hyUEF5TjY1YWN4cUFrYmk1WTgvVUV5YVRqbE1GTUhvWGhIWmRNR2huV3orenUxRm9hZ0tFVHA2YkNVVlB1bUw1RUI3U096NHpoblJCbXhRSjkrbEJuSWJKbVZvSDFqVE5RZ3VNekVKQkM2eFlONzk1VVlCakk3OU8wM1htMFd3eGQ1V3hTL1M2SXlKVmdCMmpkZUVxVjducjdNeC94QjRxbkd0dnF6bkVLM1dDbmV4TWxLWnNmK05NVVBNWWZoMDQ4eUE1a3Rjd0owYUl1SkdnU2JtWmdFUXJkNGNOOHhKKzdPVkRTOXZ2M0dxODFpckxyZlR4N0lqaWxXUkVWS3NBSzBiOXlRSGVWakdjaWlRZCtHQTUrYTJiVEZUS0diVFZGUzYxdFB6OWdhb1M0T3pTOGo2UExKN3paZG9nby9xa2xZcFo5ZHg4bUk3TGh2Wit4b0JqSmJ4dlh2Q28yTEdnUzNXWmdFUXJWNGNOKytDTithTXo0K0VaSnZRUkpyKy9hUGJNdk5UWmZFYjFrcEJVVktoRWFpWmZ0MjRDMHJFZG1oOVEwTEFxVnZ3N21ZdTdhUVJEZENHeHJjdDU2ZXNUV2lMRnNweGFoRU9GUkREQW9HQmJ1NGFmYlNaWkVkOSsyTVhjMUFaTXRhNTVTbHVLaEJjSjZKU1NCMGl3YjM3WXQrNU9kRW5KY2NaT2pWUHdadi95Ti9HbHo1My8yRnQ2OXJRVzhHdmdxaGU2cVNTQWtiSlZWdFR2eWhEWTdqYXVpUWhrTHUxWERlL3YxdjNZWi9FUDJMMy9wMkxXY2EzVFE5WWFsUFBWRmphK1NDLzVDRVh5Mi92VHJFcWVYVWJJdnN1RmRuVEdBR0lsdHVoanhwSVM1cUVLeG5ZaElJM2FMQmZmcGl4anNqSnV2WS90WVAxZ1g5NXhGb3h6YkExY2FqamZ2WG5kQUpPcHVUUkFrYkkxWHRTb3V6ano3dnEvWm5yL3dPQ3RLbjRjRGFUMzF0TnR6VDZOYVFreGI2MUJNMU5pM1lXeitQWHIrNHJydkVsQzc4T1pUYzU3K1hJaUt4NHo2VFZRb3pFTmt5TlFEZDRKRlJnMkEyQzVOQXFCWU43dE1YWVFtd3Zvekl6NHE0SVBoU1JKLytBU0xmZitFT2ZPL3l2ckY2dWVUKy8wUldCYlVPbU9Ecm1BRWVlUFB4eVRyZUVBY2RXbCtKeDNIN05CejRwdHY5TzgvREY0Qkh4cjVWSXQxd2JXaG9uM3BpeGtaTE12RVdpUjMzNll4SnpFQml5NzJNYkd6VUlJU1lpVWtnZElzRjkrbUxhT1RuQlp3VG5HYnIwejlRNlRhb2hSSzB0L3IzWVg5QXRQUU1Ia2hXVVFVeTNCUWNmdXpWY0JBWlUrbUdrR1pCazlhVEZXYXlqUkk3bnJRelJwdUJ4Slo3R2RiWXFFRUlNUk9UUU9nV0N6NXJ2cmdYL2s4OGsvYVA3RkQ2WEZnUHZrQ0p1bXZTMyt2R2cwZ1h3b3ZXUDVqSEtVM2FjRkxwaG10RFF5ZXRKeTNKNUZzRWRqeHBaNHcyQTRrdDl6S3kwVkdEa0dJV0pvRlFMUlo4MW56eFlualhaZEwrY1RWNlZVK2dST3c4aWZxUEJjdDNJa0piNFUyNlNSdE9NdDFFQTZBN1RWcFB6Zm4wU3dJN25yUXp4cHVCd0piN0dPbjRxRUZJTVJPVFFPZ1dDVDV6dnJnZFBEYzlhZi9ZZWoxeVRPRy9pZ2VWaUNZcFFMZ1k4WjBObnR3bDk5aTQzMzNDaHBOT04xOFZGakpoUFZsWkp0NFl0dU1KTzJNTE14RFljaC9qMmlKcUVHTE13aVFRcWtXQ3o1d3ZYc3FOL3lPSEt1Ty9KNGgyU3dWY0RBZHVqMVZZQ1E4bEFXQXZYWXJjL21aSW5xajM1MExFd3UwSmRRc3pNM3RNV0UrVDllbVh3M1k4WVdkc1l3WmhXKzVob050RURVS01tWmdFUXJjNDhObnp4YTAzQWhyNDd3a0dFTG8xcjdWWld3c3EwVTBtRlB0QzlISWxTcVlBWGd5K1dVYS96RXBUYmQrU1VyYzRLU2FyWjV4cy9mY08ydkZrbmJHVkdZUnR1WWR4YkJVMUNEbG1ZUklJMWVMQVo4OFhGOW1qYU5oN2duRWFSL1lldERxMHdDc1JLWUt3KzBic09SQ083aDUzb0RIKy9UbU9sYVF0cVc0U2hrV2Z5ZXNwRm0xQ0hYazducmd6dGpNRDFwYjdHY2gyVVlPUVpTWW1nZEJOREQ2anZ2anROMmdOMFBjRTZlNEpXZ2EvMllvSXAwUXJnbUdrZHpQakZzWjJlc3g5d1FHWTFmajM1MHpzTnVXa3Vva0ZtTHllWXRFbTFaR3o0OGs3WXpzellHMjVuNEZzR1RVSVlXWmhFZ2pWeE9BcDlFWDBQVUd4d3VjZDA0ekFHWCtaTlkyU1FPWE5vbWZMQVR0M3hwWURseEx0elRJSmsvVEYvdytXbGNjaFdLaVhMUUFBQUFCSlJVNUVya0pnZ2c9PSIKfQo="/>
    </extobj>
    <extobj name="334E55B0-647D-440b-865C-3EC943EB4CBC-8">
      <extobjdata type="334E55B0-647D-440b-865C-3EC943EB4CBC" data="ewogICAiSW1nU2V0dGluZ0pzb24iIDogIntcImRwaVwiOlwiNjAwXCIsXCJmb3JtYXRcIjpcIlBOR1wiLFwidHJhbnNwYXJlbnRcIjp0cnVlLFwiYXV0b1wiOmZhbHNlfSIsCiAgICJMYXRleCIgOiAiWEZzZ0tHRmZNVjR0SUNzZ1lsOHhLVjR0SUQwZ0tHRmZNVjR0SUNzZ1lsOHhLVjRySUMwZ0tHRmZNVjR0SUNzZ1lsOHhLVnhkIiwKICAgIkxhdGV4SW1nQmFzZTY0IiA6ICJpVkJPUncwS0dnb0FBQUFOU1VoRVVnQUFCU3dBQUFCY0JBTUFBQUNXMytheEFBQUFNRkJNVkVYLy8vOEFBQUFBQUFBQUFBQUFBQUFBQUFBQUFBQUFBQUFBQUFBQUFBQUFBQUFBQUFBQUFBQUFBQUFBQUFBQUFBQXYzYUI3QUFBQUQzUlNUbE1BVk4xRW1lOGlxeks3eldhSkVIYW1RNFJZQUFBQUNYQklXWE1BQUE3RUFBQU94QUdWS3c0YkFBQVZFRWxFUVZSNEFlMWRYWWhrUnhXK003TTdQenZUTTRzZzZsTXZLeHFqaEI2UytBTlJlMEhNUTE1NlRWaEJSVzlEWEJSUloxVWkraEI3SUNMa2FaWThLdHFMdWdxQ3pDTHhSZERlRndtSzBFTkVvK0xhOHlMNG9IUWNIZDNzSmx1ZWUvdlczNjFUUDdmN1ZFK3ZzLzB3WGJlcWJwM3oxZm1xNnRTcDIzZVM1TjduTHVxQlgxNjdpNVM5cCtweDZZSDB5bkZCZWcvblhkUUQ3TXhkcE93OVZZOUxEOXlqNVhHeDlGMkY4eDR0N3lwekhSZGw3OUh5dUZqNnJzSjVqNVozbGJtT2k3TEhqcFp6YjU0cDB5NStiSnJxekJqNGk5Ym9KREV0WDdjNXpWNzJ5a0p3dHo3c3ZXdXFGUnFYcHlodXhzRFB2MkxEVGt2TEU0ZHRtNkFqeVRkeEw3SHRJOUhFS3ZURlczdldNdXFDV1FOZmEvellBcEdXbHAyYkZqRkhsRzNpN3Y3cmlGU3hpVjFNSDdBVmtlZlBIUGlMQjVZeFNVckxGVFpiYTNpU2xIR2ZZdGZJamUxbzhBK1AvUDJyVi8vdHFBQkZPemJUdUc4Ym8zUzY0R3ZQL09LRmI2Ym5uSG91TTh1WUpLWGw3bTJuRXNTRjQrRHV2RXFzaExPNUpaWjkvdXVzazh5eEsrNEtaS1hUQmQvSndWOXlhMSsvaFpkVDBuS0pYY2VGeE1rZEEvY2F1eHhIRjd6Vms3bGxmR08xNytFdDNuYjEzQ21EVDNQd25zVnBqZUc4cGFSbDM3cXhxdDZIQVhlTWdidko5Z0lhSnF1eThQY1hRTW4vZU5xYlovdWVHalRGVXdiLy90ODhCY1JzZTNSdjNFRXJFTkp5Z2IyR2lvaVZXUjEzTGZYTlhPUzZ3b1I1M3RQb0lwdktSdkVJd0tmczBJTTkyY0lqSTRTMC9OMTB0eE1aNElxNFQwM05qUlBXMkdCK3YyRjRJS3BIVEJ3QmVNYTg2K2M2VGtBOGQ2emUyYlc0cjJNMUZuWlRSZHc5NzVvU0pyWkNyUzNtWDZKUFRzVW5uejc0UmNidWVMc3FSVGVoZExSYzlUcFJYaFdyVnFpSXU4WThzWnJrZGJtYnJ2MTVhMVdsOVBvOWhxOVNhcTNWYWF6aVJ3QitsUVVBNjZIOVEwZkxBVHVuOXJXWm5tdG85czR1RHRwbXRRbzVGWEV2ZVozZmpxRmh3SGgzS2d3dE9zdnp3b2F5enREMzBraitFWUNIK05qTFh2RHppbVAxVjdQNzJlRnBieFBPQ2gzZkxuY1V4ZE1sN3p1YjlCVld4TDNqR3pqSnMyZU56OU51Slo1dnU4c2JmdmNxU2VwTTlqMTlMNDBVakFCKzlWRTM5dmtBdnhyQ3R2OFVyWmp6RnJEbHNpZ2VKN0hzWFNHWG56TnNmdCtlVXhReDdxNXY0RGlWUVF1WFBiMVdDM0d2a25sbHQxNjlsMURGak13STRIYzhHNXBCZ0YrZEpBMjVXLytaSUFnNzRNbTNieHBRcW1Tc2VGZklLcTJONnRMaTlnK2M2aHJPZVp5Z3VSRDNLbG1mMUZYd0t4NERmTjBUUWFnSCtOVkpNc1QyaEo1dTllUGxOZnlMQks4Wi9rMkxleVhBQVEvWGJWUnpWWm5uc0h0UGhMaFhTYzBmMzhNYXI1SVhBM3hQem5Pb0txMFF2em9aWUYxSVJzc3V1cU5DMVEzT3BNVTlJTU1xQWZob0dlUmVKVWxIY1M1bDQ1U3BHT0I5NWdueXE1TWx4YmtVaUtsTVZXT2VHVjFJckpDZ3hUMk1FQjcwMFRMTXZVcWF5bmEwUXY5VXFCb0R2TWM4WVg1MXNzQ1VPQVJIUkVYTGRZYUdSYm1ZOGI1cGNUY2lCTk45dEF4enI1S042REhmR09BOTVnbnpxNU9FSVhhaG91VjhqSTRseGIyTWpjcnhob3U4eTBmTE1QY3FXWWt4cUtXV1NSSUZ2TWM4WVg1MWtuU1JWWXlLbGpzeGxpRlMzQ2RpbU41SHkwYllXRmlONFFLcHRJd0MzbU1lOEt1dnFEclkwajJFZzBpVzdYWm5mZ3VodlBPR2tFSlMzQnNzd3U4bFBMUUU5eXJJdDRGVDFPMlFEaG03VGhUd0h2T0FYMzA5Uk9FdEpFSkNSVXNXNC9jU3BMaWJBU2RoSWIybzFmSFFFdHlyc0xIUXdJSjNtcVRKTHFLQTk1Z0gvT3FnVVBnOEVyVWxvdVZDVUlpcWF0ZVM0dTZITFNuVmRQVFFNdFM5Z2dqUlpHZHNQcTJqZ1BlWUo5Q3ZoZ2pSSzRiNlJMUmNDL09oRFBIdURGTGN1OGlTTXZmRjlJZEJJOXFtcDRlV3VYdFYrMVhqL24vWUdpanllekdtY2tWbUZQQWU4K1IrOVorZk8vak9ucUlJa29RSGJveGNJbHFld255b043emwxcGNNZ1ZVeVNIRXpNMlQ5bDVROXpsN1pTMnJ2cTZLVld0ZER5OHk5V3V5d0M4ejNrTWdPNGwrcGNpWk5Sd0h2TmsvdVYzK0tIYWEraHlXV0VjZWFpSlliWnFpKzlsZDIyR0RmVHBMZmVrYUx2Y3NwY1lPYnNWMlN0TTdZbzhsQzQ0R2tGZVlFbFc3UExqMjB6TnlyM3VFL2tzOHp6M3NkTnRodHBIV3lyRGpnM2ViSi9PcFY5b205eFNIenZNaUVtVDlySUtKbDB4enRRL2J2ZHZMZ3dkNkpRSzhmc1FFbDdqVmpxYWgxMmR0QTZNb3RXRVhHOWV3OHRBVDM2cVY4TTlQMG1HYmU5N05kcEhjcVpNVUI3ellQK05XdmRlNkFrZ3UrTWRrd2YvNUlSTXUrNFJ2OWtSMXNnMDdkS3ozRW93M3NVVXJjSzBabzhKMkZQOXo0U1RSYU50aEI5NGtNN0lySDkxNWluc2NlQW52TVVpME9lTGQ1d0srKy96QjMzTHVleldiSGZGaURpSmJkY2pzTDZVaVgrZHRoQi9ab2YxTGlQbGtlSGJDd1hjbWxOaGtiT3p6am5pM0J2V0tqZDJhQXNIMFVZcEVKVTR1cmVOS3lPT0RkNWhrQStORTdNNXBJQkVoRjFETG10S1JNSjdWNmhYUmFYZ2FieGZRQTl2QW81WkJDaVh1ajdIbnZGSXlCaDNBREEyeUlwbTVhZ252RkYrL1VuQkhVNXNETmJhdlgzblR0bVlkc0g2U2hPT0RkNXFrenZuaWZaTzZsWU1pTW45SVQwYks4MVlUZFZmRjJtVVpvUkJteEJDWHVyZExvQUEyTFNEZFFZdXlweWsxTG1BUDVQcXRoN2dsVndFRGdmTDFUODV6cDMwSFRsczhkODhZNDROM21BYi82NWtnVEdQZW5UWjFrVHAxYlFtYlIwQklPei9abG01RGFFZDA4REhvUVZydFpYRkRpYnBiMnV0QlhsMGFDZ0tDM2hNaUtDVGN0UVFiL29VcTM3RVBvZ2tDSGEzcU81NnBwNFNSa204RnBlSEJPMytqVGdIZWJCK2FqZ293ckh0OTlwNlFkUUUrdmVQQUhGY05TcmZkcVErd3NnYUJqaTZERTNTc055Ulk3M0J0aEN6MjR4bnJDVGN1Qm9EN0VvSndMR1l6cjYxajcxcnlsMU1wTDVIWEhjY0E3elFPOXl0K3RCSXZHZVNzUUtOZ3lnOTQwLzhVTVFpeWJxbUJRNU9QRk5aam11bHBVSlUySnU4K1hsSkVDTUpENFF4U1FERHU0UmxSMzA3SXV1NlhqY1I0bGdSRXBFMmZGQWU4MGovSTRBUHlZMDNBZVZVZ2Jnc0JxTGtFYTRtTGJhak5OeVVWSWFveFZxL25TbExoYmV0ZkF1NEY0VjRIeUwvczBzWlc3YWRtU1RtdFg2WVkvSWFOZ2dqWEZwcHVTSHdlODB6d3dNL0ZlaFVWY0lLN3RtbXpZR04rSlVqQWlTZENocldhbjhyb3ZUYVBXQ0VwVDR1N292OHdjU24vbjFBU1VjTk5TZWRxeUlUd3RPRmRDTmlVVDZCRFFsWEhBTzgwRDd1dVZRalBGeFU0ZUxHMUNzaXJSYUFuVDlGNmhRL1lGZTF2aGQrOU9NQlFvY1pjc0F3UG5kS0h4aHB6YUZReGhTU2N0VmFlVkNlOTdybHVLQ2VTU0dNM2UwNkoxSFBCTzh3eGtyMElIOHgzWG04cDc0MHpoRGVPa3d3S2phbmFKbHJCQzhoMG8vRktEKzNCVkcwMFNTdHhkYmJZRVoxZ0VoWnJLK2hxaTR4K1VnT0hEN0FubDZsMzY3WXA3bFFYV3M5V3I5dVR6S1JySTljUTE5WVlyWDVHQjE4S2xyVU1GKzBOdFhhdTY3TlZCc1lqLy9wRVBRamZzNi9YZ3loZlhMTi93cENwV3B0K2p6b3o1UGVBOXFIazk2VmRVM1U5RXc3MHJYSjFNWTFoWFJGQ29MeGxhN2dEc3VwWkMzMW8rKzlvTjROcThWbVJBTitUZWR3ZU9mVHJZYkJtWGxtVGd3OE9sTFVtSjVpaUNtYjNHNWo0Q1dvTHQ4STl3WUxrVndEM2p5ZXk3SWYyS3F2dUphTGgxeSt3b1UxWkZOeU5qbU8xeldlMkZCSHJsVEpFQjNaQVAzS2NlLzlyMkRrYkxoalpxdEdZSUxzakFOMjNJRmJkdHBPK3VYSmxoM0dmRGMrbkNmWCtEK095K2dRZDRadVE1TWpac09oZ3V1MDVMa0MyRVY5MVBSTU90VzJZb04rS1YzWXluYk4zQ0RqYTEzb1QrTzFka3dISWl1aDZsNVRSbnl3bkFMNlZXOEtWd0taT0h2VjI1ZUtLMHJMaUlyelZ3SFE1L29QVStYT2kwekU3ejJrVVZNTTMxSWhuMEZRMjM3bDd0eWdodlZUZERnK0hjOGpTMWJaVndHaXkwUEtNMVRIc1JCN3pMOVlkZVZiWVhZbE51b1dXRVYxOWtIYWo3bGtCU2NhUUJwdEdua0NyOVRZbTdJL3c4MENEYmdWd3FOS25xWm1nQW5MU0VXYWxkMU41U25JWWpvR1VjOEM3endOVEU0OEp3Z2lVV3orblNVdCtKRCtTNVU5S1hpNWRtejZBTFN0eWFaVEwvOEZxaGd1Rm1ZTkZ1bTdwT1duYmw2QVNHM3VSdG9MU1Uzaml2UnZrZEI3ekxQREJSblM4UVpJdm5kcEZHYVRtbHVHVlR4cW1TOG40Q2kvSmJEVUNKV3p2b3lPSkR2S2NHSlRjRGpYYmJWSFRTVW5uU2RGZGFDUjVqTVh6ejdJMG5sMjB5Q1BMamdIZVpCN1l4SEpDNmVGcG9LYUxjQkZpVkp2UlRucDZjR3RTSWNsNGZpL0lyRGVsSlN0eDllUUNXeC92RkRnUUcwYVlpZHE2THNVYXBvQ1dkdEV4bHlCYUd3VGwrSTBaTDZLZEx2RHpzdTlMemxuSEF1OHdEb2V2ckJaQU5aZmVEMG5JUThVeGNNUzJzV0M4WEtwWDNFMmlVMzJvSFN0eDE2WUluQ1F3anNRUHBLMjZHTmRwdFU5RkpTM2tVbkQwUDNPWnRZTFNzL0FSUmVDQXRFeHNIdk1zOHdFWE9pTHAwTStGZFNNTE41TjJCUGtFa0N5ZEpRYmVmbHZlM3BLT2s3U2RzVVg1NVp5bEZpVnQ3cUE5OFlmRlBKMFp1eHNMVG1leU9MZHBkVWt4Y3VtZ0pNMkFXcnNzK0lJOC81WlU5aTJvdTRqQjhyNDJxQnY1dEF0RXRIMlJGakFQZVpaNkJqS1ozbEpVQXBXWDVhZERBTHZCWEEybEtyNEllNTRwN2l2M0V1L2ZnR215RFIvbXQ3VlBpSHNnVk5aOHRPVFdBUEJsRFQrVTdFbXUwMjZhaWg1WXZGL2VCa2ZpK0ZLY2xqT3RObXd3MFB6eVFsdDBlQjd6SFBJWGUwTUZ5cFVCcFdWZjlLeFR0bUprZytycThGV2JML2VJSzdIRU9rcnZiOE1jYTVZY3kvRU9KVy9zNUMwemkvT0VCSUVRV1lCdHdCcUdUR2E0ZTVMcG9DZHVZODhXTlBXWENRQVhBYnJWdEZUSjVRUnp3THZOc01CNGpoTzJsWENsUVdnNlZNVHM1VnJVRk9UOUNMbmhyMTRyQ2VyNjYxOFQrQWxWTGJVaExVK0tlbDk1a3Z1WGhCNmpGd1hYOU1wZU1yYkc4elBoMjBqSVZ0TndWajhKREM1Z0EwTUpvbXpBakRuaVhlZVRKRFN5WUh4ZFFVUHUzeEZaRTFDTktORVFjSHhvY3loVUpKczY5SkprVDdnNnFsbFVIU3R3cll2aUNPRkNEaHhGaHkzZ0djanI3OENmL1lLemhaY2EzazVaZFRrdVlNUGdvZ0JZd0FlWVB1UTFSazJURUFlOHlqNVFJSzhXbTBCMjFmemUzZ0toRG1CQVd5TnJja1VIQk5EK3dYK0tPSEw0VHMrcEJpUnVXU1JnZy9DT1B4bURnWElMY3RNMkxNTmJ3TXVQYlNjcytud1ZnMjN4TzNvb0pPQ20zWUxJaVhTb09lSmQ1d0UwYXFWOUxWV2dvTFZPMWQraEFRMHREOXBwc2IwUHN5MkZ0eXZ5S2s4TGZSOVdTZDVaU2xMaEI4clpzdnNOOXl5eXd2Zzh2Sk9HZUVENlp5UnRMS1NjdGQzaW50RlFIQXAwdEIycjRxaVNENERJT2VKZDVRT0pvRmdBS1hKRUlNUHZEeHVTMHJFR2EwdDQ0Qmx2dWE2UFdZUUxQSnNybWVTNE1VNHVYbWQra3VJVlNtWndkN29hRDg1c3B1L1Nxa0k1TlpxS3duSERTY3I1WXVpSDY4MlBsUmt6QVRqU3ZmeVE0Q25pWGVlRGh4czFjTkx6SFlrK0N4K3dQZVcxWmd6U2x2WEVNNUZ6S1c0ZGRiajRyZGE1ellaaGF2TXo4SnNYZFZjOVJ3QS9QeFMydzUvT3hPaER6T1RxWm1hb1ZPVTVhcmhiY0YrL3ZHTjJFMGJMSDNWQ3JwTWtLb29CM21xYzM2bTR3ZVBFZWl4d0FadjlWSnBlcXlWQWFkNi93MlNjdjRjODJObSszc3NXcEprY0RwcGJSbU1nZ3hkMVhMUStuS3Fjek1iMDdvTkUxQ0I1Y0ZrSXgxb2pDY3NKSlMzZ2dvQTAzTEtiYVpJbnl2cU9PbWJJUWd1c280SjNtT1RXYS95K3lXM3VLL3BqOWx6VHVLSlVuVDY1cGpOOGFlVXFyYkQ4L1hsZ1RHM0hDTFE4ODQ1blBjTUc0bTlvNldjK2pGa3RBeVd3aVdaWURCMldOdFlQY3RMeVl1MVUvVlFQNTBCTEcrNVM3UFZaSmt4VkVBZStrNVdLYUhlK3VwbXBBT3crQjdKZVJuT1IrZnJsZzhtdHduOXF5bGJsUm1LNXpHeDdFaEMzUGpsd2hzZEVpN3l1blNISHJiNGFkeXg0bC8yd0tqMVMvQ0I3ZzYwV29BR2ROV1RGeDdhWWxtR1l6ZVphTlhxY243a0ZvQ2QyaXppbWlLbGtpQ25pbmVaS0w3SHZKY3BjOW9XSEE3QzkyaGxwTm1ndDlOMVZuYjA0V2Z3bUdyNEhuTzVmdUN4bVlXcUxRU0pEaUxxMFZuMkdza2UvSGFsMTRpYlRVRUozTURNMTRocHVXeVV1WmtBTndFdFFQUXN0MWJhdXVWaVpLUndIdk5rK3R3dzRZZTRjT0FMUC9VTjJxNjlVbnZ0S2RvMFg0Z2RIb0JQS1A4UEpzWlNyQzFMTExKc1VOTDZYVkpIMzk2dUczOGlscTRiR0RyeWdsQ0d1VTBsTFNROHZrczFjUHY3OVp1Z2NSc0JKdkhSc0pqd0xlYlo1azhkZnBSejlRd283WnZ4dlJnV21xR3dyd0lSNUxQL0x6WEtXSGQrL2JscnBoYXNuU2Nvb1dkNnFjTnBRbEtkY0lhNVRTVXRKSHkxTDEvQklSTU9BUlRxdytTVjRNOEI3ellIb2o5b2V3WlR3SDVxUjZ2SVlwTk1wRDFMSlhkcisrQUw4UEVjQng5OE4ydXdocmNGRlpMaEV0aDlIT09ianFNY0RUMEhKZFBRWGk2bEo5cjRYdDhoSFdPRFNneFQzZ1o0RU9pVkIwRkxSc3FDZFFidlhHTEkwQm5zWTg4K0x4aERHaHVXNkRLY2xWek11T2dwWWNOL3IvMUxsaThyc2lMYy9JT3dOVHBvREYyRHVlN0dGWDhmdFlsNXFtYm83YXZlcS9vMFhzdnhWeHg1TTkySDNhZ1lBWElXcnhJdVNiRm5lZzhTdFpabUdNUGpVRlRQQS9ZcEJlUTdOaWdHOW1rY2xxSDhUKzQvOVRwQkRSWWFSSDFISTBUb3k3RmJSVW1xeHhhSmhjRFJtTWVnT21nSUg0bGFCZWsvSXFBdmhUSDZxc29Hbi9HcE9ITFpXYjg5OXdJc2hGTU5WeXRVeU1POHo2Sm10Y0tvNVJaZ3JvQjQyWE1VUXB0OHdHZU5QK2EwRzhVWUJVUzRheDNsU3JtaFJ2YlZPQXhDMVRybVpNMXJocWoxSFd6S1A0eW8yMXNPMmljc2NZeWRrQUQ2ZUIrN3J5ZzdENGlINVRoYXVnSVcreXBvS0VrS3BPM0EzNW94SjdXOUZwT1N5emNDMTYxREpET3hQZzRYbmtTM3JYOXlOR0xUTko4MldCdXZqUlZYUmFPbkUzUXdMcVVXbFp1L0hwOThMVGZsLzR4ZzBsaEx3VjhaaERHdUhvd2QvNC9UTjllQzc4alorN0liVmFqSCsrcGZ4ZVJjclZVM0ZwNmNOOVFqK0swbFhqVjFGcDJRUk9qajdLaWV4dTlSMHRWN2JDOTVHRGg0V01mL2FGM3FmR0NHV0ltNE1TTGYzTUdiMG5LaTM5dUJ2aXBRV29kbmxtWkZwZWVQenNqODYrNVlMaVg2NHF2d3kwcXpWNXlWR0RoM1A1QzJmZi90MnpGMUxGdit6eC80NDBPVDVMQy9NQkoyaVJhZW5EdlJXdzVZMUtTNnpyQmlHdUJYWmp4YnhaQkY4TE83T3VpRlNydmhpdzFZOUtTMDJiNGtMSFBhYzl3WS9WcjNqNGlEZFJMYmVyck9mVjdxeFdleGJCcnlnVFp6VTA0YlhybzM5UzdMcGg2clFzNFI3NjNiaHB6NVluQWhZWlY1ZUdsODBnK0ZhQVZ4VU9FSys1N25kZnAwN0xFdTQxZjdoZzJyUWNSajNsVUMwMWUrRFhwM0M4QlQvVThzWUZwMDFMQTNmL1ZkVlFXTnFJZG1PVjZQTG0vQU9GVE5qTWdhOTdDVU9CZlUzL1BSSFNwQm50UmlvUlpobTQxNzB4UWlQYVRhZ08wdFRPRkpZeExuYld3QzlQeVg4WjN1WTlZUGsybzkyV2lqVFpDTzc2VFVmVGFMVGJVWC95b3RvVWZINnA1WXlCSDB4dHM3Y3QrOEJJWWRGdW94SnBCb0o3OFZHSGhDYVA5eXBoUlVkMWdxTGFsd2thQ1c1aXhzQy8xQTdXZkxLS24zUUlRcVBkazRuejNWMFZkNU9aMFc2ZmpQK2I4bU1LSG8zeVQ4dW8vd05XdHRrWWFyQVI2QUFBQUFCSlJVNUVya0pnZ2c9PSIKfQo="/>
    </extobj>
    <extobj name="334E55B0-647D-440b-865C-3EC943EB4CBC-9">
      <extobjdata type="334E55B0-647D-440b-865C-3EC943EB4CBC" data="ewogICAiSW1nU2V0dGluZ0pzb24iIDogIntcImRwaVwiOlwiNjAwXCIsXCJmb3JtYXRcIjpcIlBOR1wiLFwidHJhbnNwYXJlbnRcIjp0cnVlLFwiYXV0b1wiOmZhbHNlfSIsCiAgICJMYXRleCIgOiAiWEZzZ0xTaGhYekZlTFNBcklHSmZNU2xlS3loT0lDMGdNU2tnS3lBb1lWOHhYaTBnS3lCaVh6RXBYaTBnS3lCaFh6RmVLeUF0SUdKZk1TQWdYR3hsY1NCb0lGeHNaWEVnS0dGZk1WNHJJQzFpWHpFcFhpc29UaUF0SURFcElDMG9ZVjh4WGlzZ0xTQmlYekVwWGkwZ0xTQmhYekZlTFNBdElHSmZNU0JjWFE9PSIsCiAgICJMYXRleEltZ0Jhc2U2NCIgOiAiaVZCT1J3MEtHZ29BQUFBTlNVaEVVZ0FBRFZnQUFBQmRCQU1BQUFBWTR2R3pBQUFBTUZCTVZFWC8vLzhBQUFBQUFBQUFBQUFBQUFBQUFBQUFBQUFBQUFBQUFBQUFBQUFBQUFBQUFBQUFBQUFBQUFBQUFBQUFBQUF2M2FCN0FBQUFEM1JTVGxNQUlrUXlFTjEyaWUvTlZKbXJ1MlptMTlYVkFBQUFDWEJJV1hNQUFBN0VBQUFPeEFHVkt3NGJBQUFnQUVsRVFWUjRBZTE5Yld4bDIzWFFzZWQ2UGp3ejlxaFV2RmUxWWt5aGZKWFVROVFmUlJEWnBVbGVVRk41Q0JrcEwwcDZqV2dWSkg1NGtBSU5OT0JwNkdzbXJkbzdSSTMwWGhySmxxcElUYUR5cElCb2xaYnJrbEpGbE9BQkdsUWt3SllncUNoQ250QTNqZWQ5SGRZK1gvdHJyYlhYUG1lZmE5LzdmSDc0N3IzMlhsOTdyNDl6OXQ3bk9Ndk9yL01SbU5ZUitNalJ0RW8rRWJrdi9keEUySnd6NFViZ2ZCSzQwWG16dDUxYng1dkdBa1lQM2pTcXRsSDA4dE0yV0VseHptOG56c0FrSkozUmMySXBSK0RjT2xLTzVwbW1sZDgrMCtLZHRuRExUMDViZ3V6OGR1SU1UTUtwVzhHNUFOUUluRnNITlRJekJ6OVBWdXlVbmdGUE9KK2hNekFKckpHY041N21DSnhieDJtTy9rUjVuNGRDZHJqUGdDZWN6OUFabUFUV1NNNGJUM01FenEzak5FZC9vcnpQUXlFNzNHZkFFODVuNkF4TUFtc2s1NDJuT1FMbjFuR2FvejlSM3VlaGtCM3VNK0FKNXpOMEJpYUJOWkx6eHRNY2dYUHJPTTNSbnlqdjgxRElEdmNaOElUekdUb0RrOEFheVhuamFZN0F1WFdjNXVoUGxQZDVLR1NIK3d4NHd2a01uWUZKWUkxa05ocy91M0tXOUpvalgzaGtyZU1VbEhqMktPRzRMYjRuSWJIdXBKTHFGaS9PbXpjVWl1eVk5WVQ0MGFZeGFEUGdadWdVYkptT0dyUnlkTXUwVEFLdHdheTJYRDI1Y2FaVUd6NGl4T0ZjOURTVVdIaWRFTFFOZVB3VGJiQjZ3MG1xVzd5VVhDaU1welpGR0RJNzVqd2hxYkswR1hBemRCcTJURWFORnVNeE5aUFFRcmNwUnpuNGc3T2x3RHVlcnVNQ2NTNTZHa29NaGorUEM5b0NlaTIvMVFLclA1U1V1cldRa2d1RkxjaE5ENHJNampsUFNLb3JiUWJNREoyS0xaTlJvOFY0VE0wa3ROQnR1bEd1NXl0blM0RzUwWHR4Z1JnWFBSMGxubjJ5amtzYUR6MzhmL0U0dldJazFLMkZuRXdvYkVGdGVsQ0Vkc3g0UW1KZFNUTmdadWhVYkptTUd2RURNajJURUsvYmxHUHN2REZKQlg3Z2V6NzBsUmRmNVRtdUVUbUFjZEhKS2xHTGZ5RW4wbXJkUWZ4N0pUOFM5KzNlY2ZEVy8vM1IvenA2eUJKS3B4dkxobWhrUWlHQmdZRWx4b2JoeVdCOVVCZmFNZU1KTXRtTFhwM01nSjZoeWRweW95OFZOWm9PNHNMMFRJSllwVFBRTVlXN1hNdnZUbENUYTdtNlh1TTVMdVlQMEE2MGl6cEt2Rmh3eVkwakMrL0k3OTk1NmFWUHZXK1U5cU5xZTZrK0tIcndUVlRqbm9BSHhmanM4OVNUNmNhendWdnBVSWozUjZFaVkwTXhKY0ErcUR0MlRJcEJld0tKZ2pSME1nTjZobXhidmpJcWpPM0pTaVBBWUhqeXd2TXZ2WFRuUGsyaTZSdFJvS0pHQklteTZ4Uk5RclJ1cDRlUXhGMjJVNTRTQ0k3RjVjSnlRODl5MjNnMm8xM1VWdUpDbWF0eUl6R3RWcUE4RDRvWTArRlN2aC9UbmV4N0tYOUV0dlhRVU1hUEk1NXlLdDE0TGtScmtqZ21NelpDZ2lDNEQrcTJIZE1pMEo1QTQvZ3RuY3lBbkNISGx0Y3F6N3ZkOEo5dmZQRnhBMHRSSUtKR05Pa3Btb1JvM1U0UElZVzd6T2N2VDFLQitROTlGRnprR3dHV0Mva20xb04wVVZlSkQzM3hLMFBsRVNzTmxYZitSZ0hJUC9NckRhaFY0Y0w5R3hiZThBK3RhdHZLYXI3ZUZyVU4zcC82c1MvRDZOaWErSFFTNmVZVEZrRElVQ2pBYmJySWpLM3BIbG5vZ2Jwcng2UkVwQ2VRR0ZoREp6TWdaOGl4NVlzLy91dGZWYjZvOTJRSGY3c0E1RTkvWndXVFNnNzdQdnNBTFJFMTVQVEtudE0wQ2JHNm5XTC9GTzd5cm9sdWxxakJnaFI3THpCb2N6bDZRSkYwVVVTSmk4cEJIaGw4NWc3eS9OVmJCcUJWY1RYZnRmQnVKam5FTnhpRm5qVXRwaWtxby93a1JDYU5iaUV1ZURzWkN2SHVKRlJnYkNSdXVDRTFkY1NPY1NGSVQ4QzcwOUQyWmtETkVHYkxXK0NMMWdMT2R3RGduOU5TeVZybTgxZXNqa1RVc1BvSUt0TTBDUUoxemxDWHp1NnlrMnJYUlR3b3kzWVNRZkcyakJVODNZRjBVVVNKcXlwWldVOXcxL09UenJucUIzTW5XVjJrZkZaTExTaGRJVGJwQktodHV6alJBeU9UUmplTWNoaVdaRmlCamNUWWd0SThzMGwwQWUvYko1b1k4Tnpmb3hvUk84YTdrcDZBZDZlaDdjMkFtaUhNbHNmS0dhMEgrY1A4SDlOQ3lWb0dZeWRaWlhqVWtGSFR2YVpwRXJUVTAxRHE2b3hMZGtDZmhNbzNjM3lSeitSOUdUMzFRYmtvcHNUQ3EwTjRrakpwTG5aWDlaMGpOMWxsb3hRbkk0NXRUemFsN3FrOGwrZmhCY3drdXJWVGdBcUZzZFFreGhhaStSWTNLRFlJRzNtTGRZbjVRK2VHcHlHSDJYSFRhQlVvVDdBNkNTb2R6SUNhSWN5V2gvOFNrdFZEVTU2OXpoWS8rRnU1T3k5NDFERFpDc3BUTlFrQ2ZjNVFsNjdPdUdIYmtLL1pJc1I4NTNwaTNTUDVLQUhJY1I1ZU9sdEMxd0VwRjhXVTJIaGxEOFEyUlprUDUwaXp1MStlKzc5cUlIYnRodU93TWpZQ1VodllXUlhwOFZsbkNxRDYxNUJ1Y3RCU2pvNndUU0NGYmpiRlFBM2lqM2VkN0FhUTJHYUpzYkVFc3V4emVVNHQwb0tKUlQrc0wrNlFHUTZ6WTFPNGl5TnZkUEw4cDgwZXNlVU9aa0FrSzh5V0Ivbm5RZkRIcG5DcjRWc2xzN3RmL21PSFFOSmVCc3p3cU9IanNwQ3BtZ1JXazQ2TnlXTk8xdFVaRDBJNysrV0pRekFNNDlyc05Bd0hkZzdCYVEzMTZtVFlSVEVsOWw2R05ScnJ2bmVwMDgzYzRoZkxYV0UzV1Mwa1dNRzdGanprQW1QbVh0MjhIYWJWQ2g3b0xGaTZwYmRkbitmUVZWTFZIL245NUJDUnNiSGt2Z1lpYkJJOXhoSlR0bkdYaHZRekxXYkhKdllDaU9KZDFsNlEyVnRTamphRDRPMEVac3VMK2ZySXlmakgxZ3E5UkZTenp6K3Rqa3M1eVNvem9vYlpQYW84QlpPUVRjSVhzK1F4UjFHTW1ncW44NFhnUGYyRnI5NXhydytzTzFUczZ0ZHYySFczTnJUM1d0M21zcjZuazBMUVJWRWx4cmN2Z1YvZk5xaGYxZm5QZ0VxTGFnL3M1Ty9zZUU5V2krN3RuVWR3NlFzZXlBR3NoUjV2czdlNWMzRG56bTg1Uk94cWlDa01hamdKV0xyRjIyN0lFR3lKVmUzL05Hcm1UK3JpOHl0K1B6bEVaR3djT1lqT0p4K21Pc1JUVjNkZUgxL0g2YUYyYkhaZCtsUTlLTU84THQzNXBOa2p0aHh0QmtOd0ErOHlMUW16NWF0UHN1M2NmSkVreThZUFlrVTErNDlCaEk5L20vZGtsUmxSdyt3ZVU1NkdTZWdoanlCREZCMXpFQm8yS041ZExQenJ3WHQ2cTd1a2NpRVFCUWYwbmFWQmZrR2ZHQXk2S0tyRThDRXdzcGE2RmpvOWkxeDk0ZmwvZlN2YjhaSlZOZ3lkcWxzTDN2c2VoaDV2allFUkZrTk1OK2pIQllPRHFWdTA3WVlNd2VEakY2M2JETDlaQ3BFWkcwMXQ4QkhJVlp0VWV6ejE1eUJYL1JSRkRyVmp2RE8xSUk3M3BxSFJaaEM4bmNCc2VlSFZEQmhaSzZiRFRWcW9jTXV2M3ZtRi81bGQ4Wk9WRVRYQ1JQQWUwekFKOGZldXVLNFRoc2E3aXkwZ2RoOWs5NGl1TFFiaXpLS2RRZ2o2RjdIOWY4SkZNU1VHOEdSMllIOHFZd005RGsvd0o4QklzdG9pRjRrcUdudm95VWFEUWZCbXp1Z3JMWWFZN3RteGd5QWIxSTNBSzhBaFErQndzNEFSc2JoR284ellEQVM3T0RlR0I0SWpHMmJVb3FsL080VHNIellJMkVYTWp1MGVUWTN3aEtaZFd1aGdCdmdNb2JhODhVcW1kaFAydFZRREszTnBlRXdKU1ZabzFJaWhtV1hUTlFseHVwMXk3MmgzY2VROVRHQTBEc2tsL1V6a3RKUlZXRTk3akRaWXdFR09QTEFRTG9vcEFjdmsyU280eUxxbXVpZGdxM3ZqcFIzL3lXb2pvRzkyakdoaVViOXVQUUJhVGEwcklhWmowZkp4VURkT3ZwQWhjTGlwa3BYTTJDaEoxS3Q1VDNlcDFpeUxwYTdlTHZvMFRRNnpZNkkzNFFsRWJ4cmN3UXp3WklYYTh0N0xtZnBxaGZIMWdjVk9teGVsUGtpeVFxTUdyVDNXTWwyVGdHbHdabUd4N3VJb01yQVhrcDNXZHRWUWpCSXRrMmZ3V0xUcjhjZGRGRlVDbHNrenRkbDFWeE1aUDlMbHRxVWRQMWxkQzIxYWhmSUdMSkhjYmlzUGlSZGlLbHMrRHVwRzhvZUdrQ0Z3dUttU2xkRFljRkV1SE9iNTZ5dDRXd0dOcFA0MnNNZi9SSk5EN1pqb2puc0MwWmtCZHpBRDNHaFJXeDZEZlEvejNIako0MnB3YVp3UnVtcENraFVhTmNLVWpCNVROZ21HNUdlL0dPa3Vya0lYVFFOeUcxdldRekZxUTdSYkFvOUZEendCY0JkRmxZQmxjb2lXdWZuVTAyMlp2QlJteDA5Vzgzbmc0RVlvYjJSYlprcjFsRzRIQ0RBVkxoOEhkZU9FQ3hrQ2g1c3FXUW1ORFJWbEhpYjd0VnRvVXdXTW8vNW53UnkveEpCRDdaam9qM3NDMFprR2R6RURQRm1odGp4OG1LbGp5OFlLUTdmOTQxSWhMRmxoVVlOV0gybVpza2xBTkRpN29EaDM4ZlJZNlA2ZXJFY3pGS1AyY3RIUzR6SWlHdTZpcUJLd1RKNWxFQjNVVDNtbFdDYkhEbGdBbHhzMUQvUTNrRGZVVFNkUEFLVWFBQWFZU3BlUFE3cHhVb1FNZ2NOTmxheUV4b2FKc2ppRWw4cjVpWW1pL2xtd1J2WmNLR3JIbUdRQXd6MkI2RXlEdTVnQm5xd3dXMWI3eCtwVElzWmFTWXI5WXl4WllWR0RWaDlwbWJKSlFEUTR1NkFvZC9IVldFTWVYL3hlY1pCUWpCcUxka3V5NjhoREgrNmlxQkt3VEE3blkySExvUkUreFRJNW1xd09BdzlHZ2J5UlhUQ0ViS1R0V2dnd2xTNGZoM1RqeEF3WkFvZWJLbGtKalEwUlpXa0U2MWJyU0lNQmlxSCsrM21lazBmZ0M1cW9IUnZjekNMdUNXWVBVYm1MR2FESkNyVmx0WCtzOXZlTVlKTmkveGhMVmxqVUVJMUUzV25LSnFFV2V5cCtZOXdGVVdnY2lMTUlTaEFVaWxGRFdXeGVRcmJUY0JkRmxkaStEWUxlQkFlNVZRdWNZcGtjVFZiSHFOdldiR0VCeEZqKzBGQmR1b3FrWmQzYXNoUmdDc3ZIRHlTVVE3cHhORUtHd09HbVNsWkNZL05GZVNma0t2S01lZDFkVGwxOUcraGtzOGJEZjFFN3hydW1lckxxWWdhbzFhTzJmRWtkaDRVUE94bm5pRkxzSDJQSkNvc2F4QkRpNENtYkJGeUpNd3FWdXd1cWdQbFBOTkFPTFlDQkdBWEw1TVpHSzAwZmpMdkpNM1V2UEZtaFN1dzhCS1RyNENEcXQ3aFNMSk9qeWVxbTRZUTFNL00za0RkZ2dVVC85d1FUcjFNNXdIUWpsOTJtaEhUalpBd1lBb2NLSzdpMytYWlpxOVRZUEdyUGdlWFFaOHlyN25McWcyMzJDSHhKRDdWalQ3SVNnSHNDMFprR2R6RURkSVpRVzc0Qys4ZFpkbWgrcWpQRi9qR1dyTENvUWF1UHRFelpKQ0FhbkZtUTNGMVFGZUE4S1FydkJBekVLRmdtbDhYbVliN3B5b0c2S0twRXNVeWVBUzk5WG5aRHh0YmxhZGQzeklYM3Fta0JleVhNUUF2a0RUaEs4dGpvbmFnWVlMb25kTXFRYnB5MEFVUGdVRk1sSzdHeE9jS285NkUrN2NEOEtsaWV6S2JteGpsN0JMNGdqZHF4ejdTRW9KNUFkYWJoWGN3QVRWYW9MUmY3eC9CMUNmMGl5U0Jmb1lXU3RtREpDdlovTjZYNFdMOXBtd1JNaDdNS2ErdU1sVDZYWkN0eWNkb0hZcFIwbVJ4T29UNXlHYU11aWlveFg3NWdOVEsrbHBGaW1SeDlzcnFXOCtkd0Eza2oyNWF0eUxtRHdkY0RUQ0Y2OHZoVmEwZzNqa2pBRURqVVZNbEtiR3kyTUg4WjR1b25iUkJXZys5NWlXNHpMaHhBcmxyQktKZ3cxSTdORG1ZWjlRU3pnNnpjeFF6UVpJWGE4bXJ4Z3RWbEdOVE5TcXdrKzhkb3NrS2lobXdveWw3VE5na3h1cDEyMzViT1dJdDlCVnVSKzJmdmUvcHY2ZzV0ZmdNeHFsZ21IL3pENFFkL0pFRDgySThFcUl1aVNoVEw1QmtjQ3RjN1grTUhBWWFTNWgza3lRcE95TE9vZ2J3QkNmQ3VoNy80YjBlZldmR2dFWUFBMDJMNStMbXZQdmt2Nnp6TmtHNGNkc0FRQ2xSU1R6UVVjdHpRTnJHeFdkaHZnYkQ2bnkwSVhvRm9DVGExK0J2REYvNEQzcUdFemgvQzYxcTN1QjVGRzJySGxET2luaEJrNFhYb1lnYm9ER0cybkczZlZvelZmME10Q2xEdTlwbk9TZzAwV1NGUm8rb3UrcG0yU1JBcEpleEUrcUlRUDlTdG5UTTJWSmVOazkwVkVIYUNUNGI1NzJiWlgxbHZ1c1VWQWpGcUEzWkw0TXNBOTQzZEpKeittcjhWaExvb29rU1dsY3ZreFJmSlZpcnl3N3M0bnlnb2xxd3VJTHRySnRGQTNvQ2o3N3RtZDFXRzdmMFg4dGZYczhHZmRGdWtkWjVwc1h6OEhmbkpLUFFkNDVCdW5EZ0JRMUNvdEo1TlhPTTRCTnZFeG1aUytoeEUxZDgwQVZSWlVjK2VVVlBGbmNWWUJKdDU3UVpGUThNUk82YWRFZlVFVFV0WTZtUUc2QXdodHB4bHhmNXhCc3lhVmRNRjBiWjFRQXMwV1NGUkkwREdhcDYyU2JDRTcxYWhmYkViM1FhN2xUTTIyTEJiNG4wdWJ5dC85VWIyWFUvV3J6YUdwYnZMU29FWXRRZTdKY2NuUDVMOTBmeUU5K0RsL0EyWEllcWlpQkx3VnNjckJhNzZJdG1qa2txU1pYSjRDdkl6QzJTYkkxZFNzODduRGZVaG1sdG1keWpEVGVnWHN2bmhlN054NjdWOW5xbGFQbDdLZjJwOWJpdi9DWWUzVXczbzV2UzJxZ0ZEZ0w2TW5tZ290TWhMS21Kak00aDlEV3ptWHhoMXVyZ0twcnlVZi94V3RqZ3l2M3RuSXl3TjRXREJ1ZzFEYTRnZDA4NkllZ0pLbGdOMk1nTnNoaEJiQnY2Vnl4ekFBMllsVFpMOVl6UlpJVkdER3dHM2Jkb213WlcvZlozeHhmWkVMY3cyem1nUTJQWlcybjRvZjZJaTUrR0Q0OGF3alA2aVlpQkdqZlA4M2NYYTlXb2dUaTdrcjduOFVCZjFsUUMwY3BrY1htRnEvclY5a21WeVBGa042VkNsTk9EelJnWTdINDZlZzhQOHJ3UG8rbE5ZaEt0U3JkTWpYT1dad3ZMeHl3ZnFJL1R6b1Z1R2dHNmNJQUZEeURKT1R5d1Vjc3p3TnJHeGFYUjF4dnpEdXNxVnR2TjhjUEJ6cXNjYXRwNWVvRjRjMGY4U3hLYnQyekhqaktnbjJQUUV0VTVtZ00yUWI4c2dSYlYvRElQVXZHS2VaUDhZVFZaSTFCQU1STk5sMmlhaEVieHJnZlBGcnJRci9CYk9hSEkrZEExdWZsUnU5aSs4SWZ0b21FbXNMZ2RpMURCL2N2Z3gxZmQ2NEhUSE5mUHpMQ1Z4MUVVOUpWVGY3ZHNseGs1elVEN0pNam1lckE3TWp6cVZmTTIvZk42QWNYQy95djVucXBFWndrMStQOGxxSWM4L2VMS2loRHdzSjl5VTF5b0hkTFA2T3BXQUlXUVpwNmRybVE1dFlWVnNiRFU5ZGNZODlENVUzUmVNNGVrVldLdUZDK0xtalFac0Z0UVIrT0RyV2lXQ1o4ZWNNNktlWURJV2xUdVpBVFpEdmkyREhOWCtzUm9rV0RZdHJ2RURrWHg4SnpSWklWR0RwMkszVHRzazJOSjNxSEcrMklHc2lScnRqQ1p5bG8zY1dMaGFoVWw0bkErY3g3WUptVFUrUnFtVjZ5ZnJxai93MkZTLzFBVzNmVzRUNnFLZUVncXJYQ1kzdjBpV1pKa2NUMVpqN3dIVkVqeVFyQzY3ejdBd01LVXZ3eklUUDBRV0c3dkNNOTBBeXU4dEVGWUQ4eHpReldacTEzaERLQXlBMWhNTGhUWjVRVTF1YkJXeHVURlk1NUdBc3VvQzFGODkzQzg2d3lQd3c2TGcvT0gvSllqZDJiTmp6aGxSVDdEcENXcWR6QUNiSWMrV2xSRFYvckg1cWM0ays4ZG9za0tpaG1BZ21pN1ROZ21ONEIwTFNXSU9MME8wTXpya1hCZTdVSWV3YktnM1F4MmNZSldQVWJCTVhpLy9qZmdIRWxoRXZlRXdRMTNVVmFMQXFYZVIxSG5ab3dLU1pKa2NUMVpieUdjTURjbjV2QUh2QkJmdlRHcUV0U3FiRjErTlg5SHdxQkxQZEErZUg4ckJ2ZXcvdjFwOEFycFpmWjBLYndocTdheThhMEgxeEVLaFF6OWNsUnRiU1dzQXVlcnBicGh1MlFNYy9LUmFxWWJpYlFUdEI4SDZQbzNBVVpCcng2d3pvcDZBa3VXQW5jd0EwOWl6WmNWOXVkNTdIdFgvMmo3Ti9qR2FySkNvd1kyQTJ6WnRrK0RLMzdiTyttSmJvalplckRQYTJPb0xLSnNXYUExMmpFdkFWczQvTFZob2RvV1BVWERuVTU4bkdQcG5FVTFLb055S1dZY3k1cUtlRWdwbnZzNXpzSWhlT1ZXU1pYSThXZTN4aDFINHZKSGRkSjV0SUVoVnI1cUM0M2tQbDg2SWtGV2U2VGl2ajliQVN0QXVTUVFhQXJweHFMd2hxUDFFUnMvUkE0NjBzRTF1YkNWQkdJelhWNFMwWVhtcnNTMmx5Mk1FYjhqK1N4QWJ3YlBqdGNiK0VXZTgvTlRHYmxmclpBWllzbkp0dVJCcjlSdVZkTnZ3MkZvVTArd2ZvOGtLaVJvUll6TjFreENoRzllVjkwVU9VOTRXNjR3T1piZ2ZQTEpBdzd5NlU0Uzczc0JlaG9WblZmZ1lCZkhnbGFyN29iditaWkZSQWVESWhtU1lpM3BLS0p4TEp4VW1XRjhWbHBNc2syYzdXR3hmeSt0N1IwZmVzc3JuRFRpU2FXUERDTzJYaURBQ3JXTVN6M1RZcUFGZnBIcUVTbDBCQTdweHFMd2hxT2VwL1JJZDAvTWpSeHhwWVp2YzJFcUN5M24rSGlGcDZBYkJzcjRuQWlOOEdVR0U0THlDZ0ZHUVo4ZXNNMTRxem5XZ2hDS0FuY3dBdTUxd2JibVFaZnRlSmRKTkdMQmJxcHhtL3hoTlZralVxTGhMZnFadUVpUktDZnJ3dmlnZ0lPZ1M2NHdPU1ZocFh6RkJrUHQrc3Fwdk5IdWhaZ2RSbVk5UlFIaS9JalBtVjZBZ3o5eDFHR0l1NmlwUm9GeXBrMjUyQ0MrNUZLQWt5K1I0c3JwSm5nVXJPUE41QS83UlQvV0FVU2tMdzdKZUZtR1Z0L1g3S0N4VElGd1BFTXo1dllveCtoUFFEY1dwZ0x3aFpHbjA1QVRJNU1aV2tvRWo2UG43V1lwbTQ3TGUxd1VqeEpMVkwwRzIyalZSbUxKcngybWNrV0ZZYkxwMU1BUHNkc0sxNVlMOXpuNGxoZnBVWjFGT3MzK01KaXNrYWxUY0pUOVROd2tTcFFSOUp1Q0wwYzdvaUEzckdNV05UZzFlMWVrQmlpczFPUEtYajFGN212QkJjMk9LYzlCcERXOHZvYTRTQmJSWkpvZm5scno0OGxLYVpYSThXUzAzb1I4VmxNMGJjSEN4WHBFcmtlSG1yczVRVUxUekdFb2VCN0pNWWEya0pneHZvdFdyTkNpaGdHNG9UZ1hrRFNHUm5wd0E2bk4wSzFXSGtMR1YzZDQ1RW55L3RtWUpwblc3S29NUjNxdkJ4cS82MXZxVEl3UEFGRjA3QnVyMXZSb1VWeGpNMWszcHpjQ3g1Vkt5Wm9FRXByek02V24yajlGa0JTODk3cmNlRUxXeTIwTkVaT1ZKUHdrc083UnhFcjRZNzR5MnFIRHpkc09FZ0tmVzllMzJ1eVY4akJwcndvZUdELzdWT25nYThzaFdJbDBsQ2dMTk1ubXhlYjhKc0RUTDVGU3llbXFJN1JYWnZKRmxZenRid0pHUU9udUE2enoycUFrQkxGTVlzNW93M08wMlF6L1lXZkdvTCtlc2JsNS9BOEFiUWlJOURYNStNY0xZS3VTbElSdzFYL2NwWVpCdGJiK1E4aDlnWGJLdjVUbThBQys1WER0TzQ0d3M1L1JtNE5oeXdiM1pQODR5R0Z6MWNsK1daditZU2xiNFRMQWpVVGZPeENUVXlzaC9KK0dMRU9lYURmaEQ3VGtaRnZreHljSEYxZzA0N09mWGI1aERVTzRwUmcwMVlURGQzWXI5L0xBd1lrTVlLRklCd083bEtGRTJOc3ZrNmlNSnhVMXZtbVh5UHBMVmdiMkN0S1Uza2NBYld6c2VtNnhnK2JnbWJLd2taOStWYjlwakM3WGVrbFVpUFQyQlRVQ0VzZFZvaTJDVm9mKzVXUFUxZkFSR2NiK21ZUDkrRnV6dnd6WUlyemwybk1nWmNWNFZOTDBaT0xaYzhHbjJqNHRQZFJhYnlXbjJqM3RJVmpNeENleWNvNDJUOE1Xc2hUT2F3anBUQS9tMVB2c0FpYUplaXpJUlJHWDJodHJjaGdFM1Bpb3BMaDQ2SitJS3NGNWw0Zmc2U3BSZGQvWnJGR0JZYUpWbW1aeEtWdTVydlRYMzRwZk5HeGw4WGQ3YTdoanBGTDZzVjRJc2dwSUt5M1JERXdZZWIxVDBmamxIa3hXckd5Y0thd2p3amw5enE5SkZUMDZBR0dOcjZNd2ZCditiZmRYWDhCRVkwTTJHZ2wxNEN4Z2crOS9zcSs2T0hTZHlSbHNXcHdaUzM2MUFNQVVwek1DeDVZSzQzajlXMnhiRnBLZlpQNmFTMVcxSHpZanFURXhDaEw1VjExSC92cWplU214U0NwakJVY2xhUi81ditVNzAraFBybFl5d0JGUVhGZVJZTHc3QkltYXpPRlIxWm45K3dHRDAzZm5Iak5vZnQvR01GVnFWUmxhZ2RmQXRYNGZCUXA2c0F1OWhWWVFkSlVwb1BSWlFHK2ZGc3h5MVRENW55R29XdjdjaTcvenM2R25WTGY2N1NvTzNHclRHSjBibE8yOW92TEowYUNVcjJPSnRucFpYamFkbEZ3dXB5NW51YWNJYjFVeC8vL2Y4S25EZTlNajZ1bmxkVElEWUVEcm9tVW5uTE1iWXRCTHFIM3E4ZGt2WHFaTHBJOGZPWG9lSm8vN2Z5SmRNQUY1MjdCZ29QcTQ2bW94d1hBY2E4dnU2KzE1eU03QnR1ZVNqOTQvcmYyMVA3aDlMQlM4SjQ4a0tpeHBpdWpNeENmWDBpdjJraXkrS21RU2NFWjd5OGF2T1F6RGJqV0pRR09yRm9jamRrc0VJWjZTZ215WUxaYTcxY3dUNFlMR2JlUUNiMEFmdGs1V2pSTUhOV0NaWGgvRFZUaHkxVEQ2RVp2UmFzZVN1S3p1eVpQVXVsR1FCOUxMeVRoT1ZGQk9ZdEdZQmR0dWVuMW9HNmxmT2RLenZVbGJMby8xd1M1bC93SjBzeFNndVdja05vWU9leWxEeGE4VWVtaGhqTXpEbnhqQUhEaW1qdVM2YVBnSTJYSVA5WC9VWmkwLzZZQWZpMlBHd3RUTVcyN1RvK05SK1gzTUdQZGVyY2lJenNHMjVwSzMzajlYYktHcERsdG8vQnB2QUwxZndrckE0V2NucHpzUWtWRk5hQkhSOFBGZWFMa1doaXkrbWNzWmxYRkw5RkdOUGpiS2t6VW9MYUhsZ0s4VFdWTjZocmtjV0poQytYUUhBMlF0ZitmSUx2MzFyRFV0V1F5dUtXMlNNaXExRTJXQXNreGR2d3p5RUJ5eENIMHJzWmlnTVZsRGN3WklWVExiZHF6aURTRkJ1dGdWckZOdkIxL1QwQUxNbWI5V2R1VjhJT05UbE1OM1JueVBjTHU4ZXJ0My93TjhFQTlqMDZQdTZlVjBNZ053UTF0cnJDV3ZVeE9XSUgyTnNoaExaWUZ0eTVOejBrVkh1akxCSkxuc094SDIvQlVFcXRoMTNjRWJZWmlRdTl6NHB2Um5ZdGx4cXFmZVBDL2Q1bFg3TlNpeDRTUmhHck5tMjBBT0tSQTA1M1ptWWhHWXNDRFB3M0h5dGd5K21jc1pMUTF6YWszOVNxV05QalRxS2NLTnFnZW05Mitnc0tId1o1d1RRSnlzV09oQ0d6RkZjOE1qZHhIZzBXV0VQOUJheG9tSXJVYllieStUMXY3YW5sc24vTGlINUorcWhzRG51WU1uS2YvcTROaUxJSW0rZDJnNitwUThEeG00Y3lwbkNya3l0MW1IZTNCS2d5Y3JYcmNaRWY4V0cwRUhQVERwbk1jWm1hU002Y2c3VWF4K0JrYXQzZkN3NmRVVnlJdDYyNHk3T0dQVDdXcXowWm1EYmNzbEg3eCtyNzZHb0cxUnEvMWdzZUVrWVJneEpWa2pVa05PZGlVbW9wMWZzSjExOFVjeWt0VE5XNnRncnREQlJKN1dlcTNvMXV3YUpmOWw5ZFNDOFcxRUM2WnNIQnlKWjNSWXd0WlVvRVl4bGN2VzFYbmhzSTVmSkJSek1Ma1N5WWc4aHNHY2QxSGZQNjRWUnhRZ1kzS3NZemtkdUhGWm81US9IRkFnM1hnN1I0MEdGU0NRclZqZUxwMU5oRFNHVm5nNVBxeHBqYkJaaUpqbHlEdFJYS2l4WUpLaGZOM0RvVk5XbFlmQkV2RzNIcVp3UkY2ZUU5bUFHdGkyWGJJejlZMWhVVnJmMTFQNHhKeXpTUmlVclNkUkF5Q25RVEV3Q29Sc05ub1F2cXNXbTNVcUU1VkRreDBTMXo3NXM2TThhWk52Nm9RZERaR0Zzak5yU1QyODNqWWZQRHNuS1ZxS1V6RmdtVnkvZHdxSVh0VXpPYW9JMHdyenVldURMZWxYTmF3TUFsemVnMlRwQnBVNmQ3RmRFekUyUkNpVC80WmpDYlhzZFcrR0YvMmJ0YjVMSktwbWUzSWpFR0p0TDUzTXdNQjkyZ1ZaOVcvc0l4T0JBaEZ6Y0NaMkl0KzA0bFROYUVqdVZIc3pBc3VXU25ibC9YSDFPa2RvL2R1UUxWWHRJVmpNeENhRnhjOXNuNG90WkYyZFVFdHRUczJxc1piaTdKZGpyb3E3T2RaMU5Wb2Y2NlEya2IvNVBNWnFzOUQxL1RScjd0WlVvZTVqTDVNVjUyWlZFcjFtcEI1OWRUNHJBdTBoYzNnQmFsb1BEM1c1ekp3ck9XRC8wbEN5bDc4K3AzaHhUdUgrOFYxSXNYa083VlpYUlpCWFFyVUpGZnpoRFNLWW55cmtDeGhpYlIrY3RNQk5mOEtBR3dQQ1JOWjN4alE1V2NmNHdjQ0xldHVOVXptako0RlI2TUFQTGxrdDI1djZ4T3I4TXg0eXAvV05IdmxBVlQxYXUwNFNvV08wek1RbVdSb0xLUkh3UkZwQ2FkYnRnNU1lRWh0TlNOelQ4V0NjUHNLbm1USHpSQVh0ZFZHUGFKUzVHd2RtUlppZDZSNGZNakVoV2oyekthTTFXb3V4aUxwT3JsSncvb3BiSlVaSU1FSVRlOVpxWHRWSmVHd0M0dkFITjQrWXhCeXJxRkdtZFBEYjBwa2hCRm4xenVtaEIvbkJNNGRCRVBiTGc4STBORWNtcW1UQ0VDd3ZpRENHWm5wd0VNY2JtMHdrZE9UZDhaR3c1a2s5S1FVSW40bTA3VHVXTXVDd2x0T1RZcFlnQUFCVEFTVVJCVkFjenNHeTU1R0x1SDZzN00vQVZhditZRXhacG81SlZiZHNJU2dnMEU1TVFVdEp0bjRndlJrVitWMEpWaDNXbUZRM2YwbHZ0a0d1dDA2Sy9ITDV6MUhTNEdBVWJTRTBXaExEOHNNYkNraFZrelAyNm5mbTFsU2c3Tmc4bnFxcHVITDZSYUprY2Y3TGF5RjlqQkF3bHEyMXpyTlhHZWsxcjFacWViUEVRT3pKWmQzWi91V1FGcTFaM3EvN0x4aVk3bXF3Q3VybHN6VHBuQ01uME5CbTY1UWhqYzFGVm5UOXlidnJJU08rK1lvUksyQnlrdEtjclpMdHR4Nm1ja1dRSERUMllnV1hMSlc5ci83ZzRKdnV0WnRUaEJBeTBvY2xLR0RVSTBqTXhDWVJ1SkhnaXZoZ1QrVkZKNFQydFhkMEF2dlNncXNHY1BXNGFxTmRGbXc1T2dZdFJjTUN0em9MQVhEL1hZY2xLK1Axa1c0bENsZ3Vhc0tvUDRSNDQwVEk1bnF4dTZnenNqRVZSNWZJR2ROakxYOUZZY0d2WG5Ecloxbm1MZm5OYW85b2xqaWxrcUpXcTk1N2V2bEp2d1d6YVJLQVcwTTNyYndBNFEwaW1wOEhQSzBZWW00ZXJBTStCaWI0ZmJRR2c0U09RdDl4VDRSZ1dmeUxldHVOeEltZkU1S2hoUFppQlpjc2xuN1Y2ZTdTb3d0TmMvZythMjdGYWtuYS9hTElTUmcyQzQweE1BcUViQ1o2SUw4WkVmbFJTaUU1SHV1RkFQK21BR2FpODllZlg0WTlhUlVOZkY5V1lkb21MVVhEZlV4OTlBN3I2ZVFSTFZoQUNqbXpLYU0xV291aHk4Y1RxZVF4TFhZbVd5ZkZraGY0WEh5MENsemVnMTFyK2h1NExvOUtjS2k4M1JlWi9TN1hDNU9CdlRtdFV1OFF4M1ZEbmg4c0w2TzVYUlR4WkJYU3JjYkZmemhDUzZZa3hybUF4eG9hVDRZNmNWejZpRU1IYmxWVXZGak9GVXlxZzdJbDQyNDVoWGg1V2xEbzVJeU9OMnN4ZHI5cFRtWUZseXlYdHJYc1ZqK0pITFRuOVRITTdacmJFbDlGa0pZd2FCTGVabUFSQ054SThDVjlVdTVYaXlJOUtDZ1R1NmdhNG1kdXNhbURHeWxWMmJzRWY4blhScXEvM3c4VW80UGk0UWdBZStwNExTMVp3bDdQaUVmY0J0aEpGKzNXZEJWVjlHUnpFVk5TbklZZnNXQStqRlY3Z3YrbHllUU1vYkpqUFpSRDM2cHQwVUV6bHJTdkZLUlR5eldsS2RJNHBESDJGQmp6MFV5aDQ2cVpITHFDYjE5OEFjSWFRVEUrRG4xdU1NVFlYdDZvdkRja2o1MkJWdGZQQWV0b2pRRmpROWt5UTQwN0UyM1k4MW5NQnMvVVE2TFZ6UmtvUUJlL0JEQ3hiTG5rZjdwZS8xVjh3T05QZXJiYklDcHFzaEZHRFlEVVRrMERvUm9JbjRZc3FXWWtqUHk2cHZuMkQ5bTM5SkxOWGhPUkJIZEx3ZTI2Y3BEb2pjSTlxVWw5U3J4dVBqWHQ2ZUxxb1E3UkdoYVhVRzdwR2x5d2xpbTcyTW5ueFJUSlIzcU41TkMwN1dMTGFNdEp1MDFNWHVMd0J2WmIxczFTeHVGUS9aNEhicWZYQmpYcU8wVUhTWEp3U3gzUTVyeDg5NFVaWEozWTBXUVYwYzdoYVZjNFFZQkV0alo0V1I2Y1NZV3dPWmxOZGhBbi81bnBUTlFxcjJoS2dlQVF0YS9lTVpxTDRPWWpWeElsNHk0NVRPU01oUmdIdXdRd3NXeTU1Tzhzall4aUFlaWVBRTA3UWhpWXJhZFFnNk0vQ0pCQ3FrZUNKK0dKTTVNY2xIVGE3Vk5DK3BaOWt3S0xXWVZtak9RZUdoakdjWkNCWjZmZkxkL0lUNEZGZFdMS0NoRjgzczcrV0VrVlBlNWs4VSs4U3lVaXhmSXJHSFIyaWRPZHhjOU9nWVVhSnl4dlFiVUh2VW1YcUtIbnR5cUMvZW5EZWUxU1R3Z2FwYnZOK09hYjZxeFRnN3ovWm9LS3pITkN0UVVZS1hMSktwaWZDdHdGRkdGdUQ0eGJtRDRrajU5dldJdG82NEkwZnVzaEluVDRSYjlseEttZEVKR2hBUFppQlpjc0ZJMmYvT0x1WjYxdnNScEoyQlRSWlNhTUd3WElXSm9GUWpRUlB4QmZoZ01XOVNvSmc1TWNsUFd3SVFQdWFQalE5S3Q1eXZkWTg3YUJoRENjWlNGWU5SN2lucjZOeXdidmgxWkM5enI5cTIvUnJTRGFRN1h0TnNTZ2NHcWNXN0pibzJnNldyQTc1VjBLNXZBRUNYRytlYzZBQ0kxMi9mRmE5YVhxd1dRdVpMRmxwanNmNkJxWGczZkNxZWNMckViZWJjbVNCUzFiSjlPUmthaXdqYkd3MEdYWGsvUFViZnJ2eFlUMTFIQnV1MFMyL2x3OVJKK0wvb3c5V1h6SzVwOEdwbkZGVDlFczltSUVtV2JPelhyTUNJTHpjWmQ0aDE5M2EvS0xKU2hvMUNJYXpNQW1FYWlSNElyNm96YnV0TTI0MW0xNmd5WElUaCtIdVJDME9YVzdXNE5NbHErMzZJZVJkMWdNM0ZvY3Y1NitTNDJzMldFb1VEY05IWm52eFJiTG13THpkRWwxRGs5V28yUXhINlFXU0ZkellyR3M4L1NXa2NibE9PbW9DSlRaSUd0RXBjVXpodWIvc1BSaVpZNHpPY2tBM2g2dFY1WklWckFyVVp5Qzc2V2x4ZENvUnh1WmdtdFU1RUxDK2dURGcraVFNUExrclhlYUYzNlZTSitLeHRHYlpjU3BuTkFUMmlqMllnVzNMaXVOQ3N6eFQ4b2ZGN1dhdno1TW9Eb0FtSzJuVUlGak53aVFRcXRIZ1NmZ2k3REk5TGlVSVIzNWMwalhUQytGUXlGSFpEZTYzMVlQTzZyMnlTdHh6MTQzdUx4dWoxdXIwT0RZWHYrQ3B6bit5Mm1qQ21jdkJybHRLcUtZTHJqZkFNNHJ4RkdkalI5WjJta0hTaUxCM3VLdHJmb25MRzlBYmNvUVJ1dzdxdlJ5NEFWSG5IZWJyN1NYMTZPc1Brcyt0Z25CTWdlTjYwUTN1U2g1b0NsaXlDdW1tc2YwU2F3aXA5UFRaYWtpRXNXa2t2elRZUmdZZVRwM1YyUmFLeWcrdjFKdHdQZ1ViOHB3K1BHRTJXSGFjeWhsTkJtNjVCek93YlZreFhITnZFMGZtdzd3clVsUWRrcFUvNU5Lb1FYQ2FoVWtnVktQQmsvQkZpRjdWYWNCdzVNY2xYVFpuR3d4dHYraW1ibjZVRlJ6Y3JiR3dNRmEzZWI5c2pGcW8wZ1k0K004Ym1GZ2NYdU9QTFRUWWxoSUtlc1Y5MElIN1BSVk5VbHhESk5EQTZOemdhSE41UStGWitXK3RlS2dGNkI3TXdoRWN4dFRPamcyU3drY3ZsdWt3WHltUVZ2T242eG9ibStXUWJocmJMN0dHa0VwUG42MkdSQmliUnNKS1AycmFhdGtCSGtzcTUxUGY5YjhOd0wxN0dDb0d1L2o4T2dLMjdCakdmYi9vMDlFWkVUNGExSU1aV0xhc09PMjR5eU5iOVdPOWxxTmxDZDdaOHUvZXBGR0Q0RGtUazBEb1JvSW40WXV3TlY4K01BZ2lQeTdvOVRveUZzMDdWVWhmZldPczdob0hPZ1JqWVF5bkNGQTJSaTFWSE5meUorc0dCU3dPSCtmM2pCNTAwVllDNUQ0MERnMFVhUEI0OElER2oycUJEUExRUlZqSzlkT1AyNmJxYk42QTlzTXFMaFc0Y0x0WS9NN25YeThlMkRhYXRkaDBUMWJ3UDZIM0ZST1kxdmNXek1vLzJDeUhkRFBRdlNKckNLbjA5TGdhZ0Foak03QmtSWkJmWlNoMWdmczlncC9oaXFxMHYydzdUdVNNckRnOW1JRmx5OEQ4aC9LVGRWdUdqZnlwRFdoZFc5WXJzWnFHTkdwb0RLczBFNU5nYVNTb1RNSVhJUzJVNTQ0RmtSOFgrWklWWm0rV0N4dEwrV2J4YnQ4bHZkcU1oVEdjSWtEWkdKWHRGQ2x3Ym1ROVdLRngrTUNNNFNRM2RkcmJ5aFhxemN1bkszYi9BM2RoMEc2VzE5Nm1IanJYbmY3WHJKVHZORUkxbEt5Mnphd01HeUM3aXNUeEg4S2dIOEVMQlNvT2xoZVcwZXMyNzVkbGVxVjhhSDNXZXJCU3VXdlRwUlBTemUxdjFsbERTS1dueWRBcnk0M05RdzBCSUZJMmR5MUY4V3JwaXlFOHV0MjI0MFRPU0xPRGxoN013TExsTEZOdlZYL1NsdUZhcXRlc0xoeUNNLzR2bTdoNmUzN2ZCY1hVWjJJU1loUldmU2ZpaXhHUkg1Y2Y3Z2x2NkpiRjhpN280QTA0c2dPZVp4d0F4OEtZeG5OS2JJektuaTBlY243ZnNWZ3NEbzlVckJaY2xoTFBmQVhjQTc1WThabS9ZV0t1VmN0ZUppeTJQUGl4TDM3bDl4VHQvTWwvKzUxL2RXU2dYeTRXVFEyQVUyVHpCdlJkdGRZNzk0cm53bXVndkxwTE5VLytZb1Brc05KVmx1bmNTTjNkTG8zc0hJN05ja2czemRBdjhZYVFTRStmclFHUkc1dUJKQ3V1VlRjVnF2ZTJlckxhTmg5U1pUVHNYcFlkdzlwaThValMxUmx0Rms2dEJ6TXdiWG51bzZXL2ZPSzNqU0FERnAxZy8vaTVILy8xLzE0NGV2N0JmLy9GZjJTcUpZMGFKbzVSbm9sSk1QU1JGU2ZoaXhHUm54RGE4RGpvc1plL0o1djd5Sk9WYkFDcjJZdWp6UVlKQzJOTm8xdmdZeFE0eUVyMnR2eGt4VUpENGpEd1hMZjZrQlZUaVlNaW5jQWZhNm44U29MWHJHQXQwYmdnT2pWWHMzWFlRT3dDbXplZzYzSU9pNjdOdFpqREJEd3playtXdlFQYytwZU1WWGxra0Jvc3I4QXpmUmJ1ZHk4YzVoK3owTEJaRHVsbUVYQXF2Q0VrMHRQaGFWZkZ4bWFqU1dySGhua3V3TjNHWDdTV3RTVVV2RDZtSGFkeVJvK0pCVWh2QnFZdHd5R1I2bnBvY3QxNWJOYmFsVGRxeXVwWHJ3QVZLOXZyN1VoV1dMTXdDZEVETUFsZnpEbzdvLzNRUEFmdmpwUkxRYkRVUERMQ0pCYkd5QkhoWTFUMjdqd2Y1aytPYkhRa0RsOFVyMjJiU216bjkrKzg5S2s3OSswNGZPRm5iSFp0YWdORnVidys5YjZSbWF5MkFqdGlmTjVRWDErMFZwQytUUTJRR256WWZMdHZMc3doZzBRcndqTWRIS2laL21FYkhadmxrRzQyQmJzV01JUTBldG9zM1pyVTJGeThjSDNWbUxUQkRzeFk2TU9BWVpLbUhjUGFUQkpuNUxtbU53UFRsbUZKN1lYblg3cnp2cEY5Wi9wOVZ1cmlCYVJhTnhUbDhycHozMHhXOHFoQmtKNkZTU0JVWThDVDhFVng1S2ZrWERXM1MrQys1TmRHUDF1dUFuLzN6Z2R1YVNRc2pPbFdweFNJVWRrekw1Nzh3b3FEZzhUaDY0SEZOVTNCVVVJM1RLaDBHRml2NVBPRzJxQS9zU1Q5U3krZS9JOTFCWm4vdFNkZk1scVFRVEphbldLQTZkemZIMzNpVnh3VWJKWkR1amtrckdySUVKTG9hWEgwSzBKajh4RkRrSXYzNytvdWk3OTNZazZVYm9ncU9YYWN4QmtEQWlRM0E5ZVdBL3lUTjh1akJzRjZGaWFCVUkwRFQ4SVhwWkdma3ZPeWJBRVpDMk1VeWNBQkN4d05pY01iemRGZ0hFVkRoVXBvaExRbFdCOWNaeWtHOGdaOCtrQzJwWVlNRXMwM3lOUkhSV1k1cUp0UFJVTkN5VXIzdEV0UmV0cW9vbHJmOUVWQ0lKMkVkb3hNRTBLc1BRaWhIMkVHUWx0dUx4NlBLWThhQkoyWm1BUkN0eGJnM24wbGdzRWxZekdEVVFXeFg3cDNteGlGaUx5bFQxdlJ2SW9Xb1JJQktxMmJMOXI3WXo2ZFlON1locE1VZ2dzWkpCb3J5TlJIUldZNXFKdFBSVVBhR0lMQ2p0SlRzeE9YK3FZdkZzVHBLTFJqWkpvY1F0MnFDUDBJTXhEYWNqY1JhV3g1MUNCb3pNUWtFTHExQVBmdUt4RU00SlpKb2dGaXZ6UmFteGlGaUR3MHYrdEFjNE1Xb1JJc2pRNk5DK1puUURBNndieXhJWHRuR1Jra2pGMEpDekwxVVpGWkR1cm1VOUdRTm9hZ3NLUDAxT3pFcGI3cGl3VnhPZ3J0R0prbWgxQzNLa0kvd2d5RXR0eE5SQnBiSGpVSUdqTXhDWVJ1TGNDOSswb01nNFB5clo2QUdvajkwaGhMemR1U2RCKzN4UmQ1VG55K1FyMWJzZXNTbkdEOVp1QjhSWFljK21qY05lczRJQ202UDBoa1YzaFBLOFRVeDBWbU9haWJUMFZEMmhpQ3dvN1NVN01UbC9xbUx4YkU3U2l6WTJTYVhFS2Q2Z2o5Q0RNUTJuSW5DV25rbUtoQlVKbUZTU0JVYXdIdTNWZGlHTWpNRUxGZld2SDVVUEJHVUgyUnI4cDIwd3BhTWlVUXRrbEE0OUNPMDZwNnFZbTdoQzdtRHhKRE5NalV4MFZtT2FpYlQwVkQyaGlDd283U1U3TVRsL3FtTHhiRTdTaXpZMlNhWEVLZDZnajlDRE1RMm5JbkNXbmttS2hCVUptRlNTQlVhd0h1M1ZkaUdGd05yV0VWQ2lMMnl5ais0aTdUaURmNUltOFVuN0RCZTd0UW1SSXVWcUw2d0hyUEF5TjY1YWN4cUFrYmk1WTgvVUV5YVRqbE1GTUhvWGhIWmRNR2huV3orenUxRm9hZ0tFVHA2YkNVVlB1bUw1RUI3U096NHpoblJCbXhRSjkrbEJuSWJKbVZvSDFqVE5RZ3VNekVKQkM2eFlONzk1VVlCakk3OU8wM1htMFd3eGQ1V3hTL1M2SXlKVmdCMmpkZUVxVjducjdNeC94QjRxbkd0dnF6bkVLM1dDbmV4TWxLWnNmK05NVVBNWWZoMDQ4eUE1a3Rjd0owYUl1SkdnU2JtWmdFUXJkNGNOOHhKKzdPVkRTOXZ2M0dxODFpckxyZlR4N0lqaWxXUkVWS3NBSzBiOXlRSGVWakdjaWlRZCtHQTUrYTJiVEZUS0diVFZGUzYxdFB6OWdhb1M0T3pTOGo2UExKN3paZG9nby9xa2xZcFo5ZHg4bUk3TGh2Wit4b0JqSmJ4dlh2Q28yTEdnUzNXWmdFUXJWNGNOKytDTithTXo0K0VaSnZRUkpyKy9hUGJNdk5UWmZFYjFrcEJVVktoRWFpWmZ0MjRDMHJFZG1oOVEwTEFxVnZ3N21ZdTdhUVJEZENHeHJjdDU2ZXNUV2lMRnNweGFoRU9GUkREQW9HQmJ1NGFmYlNaWkVkOSsyTVhjMUFaTXRhNTVTbHVLaEJjSjZKU1NCMGl3YjM3WXQrNU9kRW5KY2NaT2pWUHdadi95Ti9HbHo1My8yRnQ2OXJRVzhHdmdxaGU2cVNTQWtiSlZWdFR2eWhEWTdqYXVpUWhrTHUxWERlL3YxdjNZWi9FUDJMMy9wMkxXY2EzVFE5WWFsUFBWRmphK1NDLzVDRVh5Mi92VHJFcWVYVWJJdnN1RmRuVEdBR0lsdHVoanhwSVM1cUVLeG5ZaElJM2FMQmZmcGl4anNqSnV2WS90WVAxZ1g5NXhGb3h6YkExY2FqamZ2WG5kQUpPcHVUUkFrYkkxWHRTb3V6ano3dnEvWm5yL3dPQ3RLbjRjRGFUMzF0TnR6VDZOYVFreGI2MUJNMU5pM1lXeitQWHIrNHJydkVsQzc4T1pUYzU3K1hJaUt4NHo2VFZRb3pFTmt5TlFEZDRKRlJnMkEyQzVOQXFCWU43dE1YWVFtd3Zvekl6NHE0SVBoU1JKLytBU0xmZitFT2ZPL3l2ckY2dWVUKy8wUldCYlVPbU9Ecm1BRWVlUFB4eVRyZUVBY2RXbCtKeDNIN05CejRwdHY5TzgvREY0Qkh4cjVWSXQxd2JXaG9uM3BpeGtaTE12RVdpUjMzNll4SnpFQml5NzJNYkd6VUlJU1lpVWtnZElzRjkrbUxhT1RuQlp3VG5HYnIwejlRNlRhb2hSSzB0L3IzWVg5QXRQUU1Ia2hXVVFVeTNCUWNmdXpWY0JBWlUrbUdrR1pCazlhVEZXYXlqUkk3bnJRelJwdUJ4Slo3R2RiWXFFRUlNUk9UUU9nV0N6NXJ2cmdYL2s4OGsvYVA3RkQ2WEZnUHZrQ0p1bXZTMyt2R2cwZ1h3b3ZXUDVqSEtVM2FjRkxwaG10RFF5ZXRKeTNKNUZzRWRqeHBaNHcyQTRrdDl6S3kwVkdEa0dJV0pvRlFMUlo4MW56eFlualhaZEwrY1RWNlZVK2dST3c4aWZxUEJjdDNJa0piNFUyNlNSdE9NdDFFQTZBN1RWcFB6Zm4wU3dJN25yUXp4cHVCd0piN0dPbjRxRUZJTVJPVFFPZ1dDVDV6dnJnZFBEYzlhZi9ZZWoxeVRPRy9pZ2VWaUNZcFFMZ1k4WjBObnR3bDk5aTQzMzNDaHBOT04xOFZGakpoUFZsWkp0NFl0dU1KTzJNTE14RFljaC9qMmlKcUVHTE13aVFRcWtXQ3o1d3ZYc3FOL3lPSEt1Ty9KNGgyU3dWY0RBZHVqMVZZQ1E4bEFXQXZYWXJjL21aSW5xajM1MExFd3UwSmRRc3pNM3RNV0UrVDllbVh3M1k4WVdkc1l3WmhXKzVob050RURVS01tWmdFUXJjNDhObnp4YTAzQWhyNDd3a0dFTG8xcjdWWld3c3EwVTBtRlB0QzlISWxTcVlBWGd5K1dVYS96RXBUYmQrU1VyYzRLU2FyWjV4cy9mY08ydkZrbmJHVkdZUnR1WWR4YkJVMUNEbG1ZUklJMWVMQVo4OFhGOW1qYU5oN2duRWFSL1lldERxMHdDc1JLWUt3KzBic09SQ083aDUzb0RIKy9UbU9sYVF0cVc0U2hrV2Z5ZXNwRm0xQ0hYazducmd6dGpNRDFwYjdHY2gyVVlPUVpTWW1nZEJOREQ2anZ2anROMmdOMFBjRTZlNEpXZ2EvMllvSXAwUXJnbUdrZHpQakZzWjJlc3g5d1FHWTFmajM1MHpzTnVXa3Vva0ZtTHllWXRFbTFaR3o0OGs3WXpzellHMjVuNEZzR1RVSVlXWmhFZ2pWeE9BcDlFWDBQVUd4d3VjZDA0ekFHWCtaTlkyU1FPWE5vbWZMQVR0M3hwWURseEx0elRJSmsvVEYvdytXbGNjaFdLaVhMUUFBQUFCSlJVNUVya0pnZ2c9PSIKfQo="/>
    </extobj>
    <extobj name="334E55B0-647D-440b-865C-3EC943EB4CBC-10">
      <extobjdata type="334E55B0-647D-440b-865C-3EC943EB4CBC" data="ewogICAiSW1nU2V0dGluZ0pzb24iIDogIntcImRwaVwiOlwiNjAwXCIsXCJmb3JtYXRcIjpcIlBOR1wiLFwidHJhbnNwYXJlbnRcIjp0cnVlLFwiYXV0b1wiOmZhbHNlfSIsCiAgICJMYXRleCIgOiAiWEZzZ0tHRmZNVjRySUMwZ1lsOHhLVjR0SUQwZ0tHRmZNVjRySUMwZ1lsOHhLVjRySUMwZ0tHRmZNVjRySUMwZ1lsOHhLVnhkIiwKICAgIkxhdGV4SW1nQmFzZTY0IiA6ICJpVkJPUncwS0dnb0FBQUFOU1VoRVVnQUFCU2tBQUFCZEJBTUFBQUM3cXY1UUFBQUFNRkJNVkVYLy8vOEFBQUFBQUFBQUFBQUFBQUFBQUFBQUFBQUFBQUFBQUFBQUFBQUFBQUFBQUFBQUFBQUFBQUFBQUFBQUFBQXYzYUI3QUFBQUQzUlNUbE1BVk4xRW1lOGlxeks3eldhSkVIYW1RNFJZQUFBQUNYQklXWE1BQUE3RUFBQU94QUdWS3c0YkFBQVV3VWxFUVZSNEFlMWRYMmhsUnhtZkpKdWJaSk9iaElLb1QzZlpVcXVWY2tOWHExRDFGc1ErOUNWcnl3cFc2Z25VUlpGcW9sTFJoM29ERmFFUGt1Q2pvamUwVmtFb0NWSmZCTTBpbEtJSUNaWCtFOWQ3WHdvK3ROdzFOdHBtdXp0KzU4LzhPVFBmT1ROejc1eDdwOHVlaDl3NTgrZWIrZjNtT3pQZmZEUG5oQkNuNi9rOXArdzNWT2FGTDkxUWNHekJ2QWRnUnp1MllHNjhmTk1uWThjMGprRWhBTmdtM3VrWlU0NGJOMzNwYU96WXhqRW9CQURieFB0TnJUUXhWR242T09pL3FaV1ZkdW13d2dQb25wdGFpWGJpT0doQkd6S0d5SnRhT1FiU3JhcThxWlZXTkZXVmFSejBCL0F3bXVnY0J5Mm1ObzBxUFlEdUdRZjlBY0EyOWZBNGFERzFhVlRwQVhUUE9PZ2ZLK3lKVzIxNmQyUzBYQnlwdS82V0ZRdndJK3VlWXV5ZTZROExkZzNacFZqOWdrWEhFTSswRkZjNStVNXhtdmVVVThkckZqSkhwcFhGMlAzU0h4aHMwdHhXZTJHR2JxcFIyTDFmV3JBYXNyaDY4OW1TVk05SjdiZHRCSTVNSzR1eCs2VS9NTmpreFpORHBSODYvMUVpOEZ1L3RPQjFwTEVYajlRbWx1VWVLbTJPMmt6Z1pHUmFTUXF4ZTZVL09OaTE2TTU4UDU2bWUvbUlnanMvdE5TZitPTUxQNDN1TGFnampaNmxTaE5MY3crVnVIdlZxcmduclh6MW5qZSsvOHhicFRVV1l2ZERmMVozY0xESmxqSVN0ZDh0cFlrbitxR2xUZU5yZzB0RkE0MVJIWWFZb1pmUUJxaVJmclJ5SnNIK1AxVjQvcjRJdXgvNjA3b0NoRDFCZDJRZUZ1aTJmRnNjOWtOTGxQU01ZWFJlTUtsdGNTdmRVZzRzRjFaK3RISTZ3VzRZbll1dys2RS9wU2RBMk9RZzk3UzI2S0ZkVC9xaDVUTi9mUXo2WnMxUVpmTzZJWU9mNUNsNnpVNlFINjJjZXVNRmVDai9hNml5QUxzZitwTzZnNFE5U1h1Q21IcGtlSFo1Vm0rMFJQU1lDeTBJck51NUJRcEtXMGUvWkdsUysxdnR3SEI1M3RDOEF1emU2Q2NrU05nMUtubERUdWZuOHhMR3ZORkNxWEhlWFBSV1dRa2dRblp0N1ZjL1l5VzBaWWthRGFZQzdCNFpDUkkyNlV0bldQZU5zeW5yVjErMDFDaTl6bVFXL2thV1M3QkNBVFlKODhiWmxFbnhwcFhyVko2b21QajhMNDdkRi8yRUJBcDdXcXc4NjdUY1VVRmVUeXowL0ovajVUeU5ibmZ6VkI2ckM4cnVqMklLNzlKN0M2cFBveGZCQ3RTdXo1Y1dNU1h1VXpNd0hMcy9yUXdVOXJ4UWl4bVR2ZC9VdWdVaXRrM2tsNldEZitSS1dYcVNOaWtiRnJmb2JmaVFVWUpGaHJaaG9UZXAxMnRoZlpSVzNLYTBORDFPbExIN0h4UUlDUlEyYVhKN2Fzc3dYSkRmbjJVWFBXS2hPMWFNekpaa2dMNDJhL1VFL2JjUUFWMnBYbVliUUJRdkNzMmE1b241cHhqaUptV2hzMDhYaWJPS2I1cHRhaUpqOXo4b2tGQmhrd1pkempqc0dJWUxpV3BmVTBqWHdyUWlwQ210MDUva0tzRURqMHNOR3pRNFo1b25oR0JmZG1YZHhxYVdzZnNmRkVpd3NDZVplOEw0M0lpTzhYWm1xR0ZoV2hIU042OEtwTFlORkRUT0UwS3FMNjJjc0xHcGNleStCZ1VTTE94RnRncWVFeGFtNklLQ2tDOWFWaTFNSzBLNjdNRXBhSTJINkk1NTRjRnE4YVdWcDJ4c2FoeTdML3BKc0xEcnpJL2RkY0Rxa0pWMUp2cHJZMW9STWlNYmxxaWNZU1ByVkhLUUdZVDUwa29ybXhySDdvditjR0hETWl3MUxQdkNSMlRvRitKckJyY3pyY2dVNVNzeVk4c0d5N0JJN1gyaXZyVFN6cVpHc2Z2U3luQmhrMWJtZUdsYSs5QzlhYVdkYVFYVk9UUnRJTFdjdFBhaHc1YU0vYkJhMmhZN214ckY3a3NyQTRhOWxQYklyTXVBNUlrV085T0tnUGx6cWJTRGgwN2NrbDJpQm1tK3ROTE9wa2F4ZTZJZkZqczdCckFpZWNTdzU5TFo2NVRESk9ackJnZlR5b3FXZlYvZElFak9oMVlkMU41WDl6VHRoZ0VNdXk4NkFvWTluMXI2UzlUdTVZaWtPejNSQXFiVnBieDY0SGZyRHU0QlhJSWhsdHE5SEpGSThhU1ZZRk5iMmJJWWRrLzBnM1ZndndjeVl0aHdRbUlUNkc1WjdQM3h2dlZFQzVoV1ZyUk1NdThWYjREZndKU1ZneXFyMDFQM2dFMXROUXhnMkQzUkh6SnMwa3ljMUFkMmsybmFOWjVvc1RTdHdEM3lqbDgxVktRdDJFMm1hU2xQV21sclUyUFlQZEVmTW14d0RXMEQzN3ZJWkRyeDdlalg2R0RtaVpiRXRQckhUNDUrY2Fpb2lYSUxSNHVVR0wrM3A3SEo5UDIzblh3SHE4YVRWaVkyZGYzUHpZKzhpVlVpNGpEc251Z1BHVGJaVCtadXl2ZkRPU1Avak9nRDlKMURVdjgwajhvQ2ZtaEpUS3V2MHVQSWREUmkxbXBqVW0yay9mMlM3cWF2djA2UG0vVG5oUHhOZldJOGFXVnNVOWZhOUFJMW5JbkJzUHVoSDQ0ZFM4ZGVVcmFDZ1EzK0FUaVBEamJHcHRLTmk1VGVSNmFhZDVKVnpmcnpRMHRzV3MzVEx4L1crdFR3eFE1cSsvcUNBc0h5dHFXdnB2cjByVFZ5MTlIaEtjMzY4NlNWc1UyOWYvd20rU1kxZkxFRHdlNkhmbGhLUU1mbnIzQmdMOUdyaEN4b2syUzlRejhNVFo0N2dUa2tudUxseXc4dFlGcGRhMThIdVZPbW5tbFcrNkxqZ2JiU2U0MGViVUxET2p2N21rbnJTU3ZCcG40bE1laGJoa2NTd2U2SGZoSTA3RWtLTHpyT2FUdkJIOCtXQU0zZlZxV1ZZRnA5NURpeFd6dUdwVmE3MnZNWkhiV2JwNkswUVpOWDlaMTZUMXJacEVlZEIrTW5mYzZ3MUVLd3E4Mk54UXh3QlExN0pqNmZNYTJPQ1RDbDd5UklXNVFtejdRTTJ3OHRZRnBsWDhab0dWdy9xOXBnSnJkbTZIQ2tUZ2F0VEZPQUJLMWxmclFTYkdxYWZpSUM2dWlWSVVDdys2R2ZCQTBiSnRMNGhUdmxwWjJ0akRRNHBLOTdGZjNRMHFCczVwNW1CNWNLdXFkUFRXOU9Ld1ZmUFZkMDNhM2tqRy9WRlFlc01MTHZ5RFIxcjZJZnJRU2JtczNjVWZsRWdHRDNRMy9Zc0dGVnMwYldsVEVCT2laejhrS3k1cGVKZHBDK2RZNEMweW96dDBIemw4dUtOMWhqeWpKSmFmVUlHbDF3OWFSOGFSRDJFZktSVy93NTdPdUhJUDM4NHhrWUN0anlzcWt2aGVVbUl0ajlhR1hZc09HeFhZSDFHQ3g1cEF2MFpDTzlCZjA4a1JLU29KOS9Rd1FEVWFhTGM3cnBtcXR5UzJsZExoRzVpV2Zlb210Ynl3KzU5M0tSemRqU1RpN1F6NTBzeUg3OC9KTXU0SmU1WlRxcThjUnFTbjhSN0g0R2hiQmhnOXJ0a1gxbE5GcWx4NGNwSzdZYnRua3VMZTVBTU90OEdEbk9sNVZZeDl6Y1pRWGlUOFhnMTlHS1ZnNmNETGxJYU0zRFdhWXVlQlcxL0Q0aVFQQkdKZ2VvTHBPSVlQY3pLSVFORzBieVMrQWx5Q2JUbENCNGp0alpBUWhhYmRpV01ZdW1TVHZCOEFadXFlRzR4UFVYbFRSa0pIakZObVVSTGFHS0VNd3BySnh0cUhCRENHN0hGbFR4VlJuMnNHR0QxYnNCbnZLY1dzQTNjTmc5TlA1S01XZERwTUNReEFURERNNDF2NzZyNjhHU2JrUU1VYkZhRkJxeUpzZEY0djVBdDZubG5JT0hWNFhnamxCUThuZE9BeGRkR2Zhd1lZTlc3cEIyL3RYVHZqRDBUdXVtRldkc3FBQ1lWanVaQU1uS0luY3BTNDg0UzJVOWs5UVBJL1ZoMXBENEI1WjMvRERJYmxXUFExTUlibkx6R25iU3Jrc05TWU9WWVE4Yk5xYVZNRndzWi93c2lmbE1ZMnlvaUs0UURIV3d4ZFlIMVFWeFhNZVM1dU1mcW1hbHNOSTlNRSt3aFFoUXd3d1pwY3lRdDdLeFR2bGlhNktqZUVMaVdpckRIalpzb1A0TTZlVEdTakNFdVRlb0pVMHdWbjN4Q080cS9LUThIc1dDR2tKd041dkJYNzduYzFCelQ2dkc1TS9VQ2poRmdQMGd0MjFmV0JiT05uVU54Mzd1eDBxREpKczY5cWV2UUhMOWtlY2kzV2NmNzIrVUxvWVV3WVRZMGcrYlNpSERCaC8vZVRqSWRrWENCelBxQ2JzOUVBcktva3Avb1N4K3FTYlRxbUNsbFhvdTRlbWx0NDllSzhGR2tSRTFoV1hoYkZORFdmeUs5VTY2d0thN2x0MkM1aWVMclRaczlyU1JzZEpSSzYzcEoySERSclJ5UzNwb1hVMnJKYnhiSklsWmQreUthZmtnN2FTWkM3Zi9DL3hVUGFuNzBpQlFyY1g1aThoM0R6U0F0OERacGk3Q3ppVm1yUWJCWjdJZ2FINHlaajMyd0E4MnR4Q3RkTVJ1VGIraWxhSEJoc1BvVjVTeHNpK1c0TTZtMVVJVDc1cmpYeWw2Uk1VbVowZE1tcWhXT280WFNrV20yN3hXeG50WmExa1I2T0pMcHRLNTlEL2gyT2xEYTdsc1lDenlZNVV3a2ZKSER0TktSK3pXOUN0YUdScnNaS3pNMjVXN3dxdnRiRnJsNlMrK0E4SFNvb0l2eHd1MDB0TkwyR2h6OGdZVzZDZzM1RnJDOUVWTERod0pncGV6d3FDZzNGckN0YklpN0dIREJxMDhrL2NNeFFiNFJrYWFzMmxsMjFQd2NES1hLUGp4K1JRM0JxM01MMGE3WXNzSjloYjRNR1lMeXk1Zlg0ekg2NUp0TTFLdERCdTJycFd4QWI2WDBhdVpWb2lqMTY0bmxGendxSjdQb3VMWll6TUxvMXBabWM4dXFUVGZQUzNocFFLN2hnOWpTVTdNdzUrMTIrMm5JOFpqVU5DM1dXRk1LeXZESGpic3hGK1oyOXVKSFVPYkdWTmR4YlRDSEwyTVZLZGZzT0szc3dMeXBGbWdsZHl2N1ZTSFhlYjhKc2UrMEJMWnE1aUl3ano4ZG5Vb3VhVER4THZpNllTWFZUQXZla1hZdzRZTldya05jNVhrdUluSExrWmpLMjlhVFhRUTRsaGVwOTlwb2U1TDBzSUgxY3F1Nno3NGJJSGY4Tnk1dS9WR2dwR3lJbUpoN0xxUzNhazJOZXJoRnlVZFFwSHd6Z1BYOTdLU21GWTZZMmZDVEw5aHc0WVJZWU0weE5LREVIaUsrTXgxSUJTMDBORnJ3byttZ3lveVhXZ0lFeE0raXN4TlRGRU1PVGNqRXBGUVBZSytMcmg2V241d2FTK0x5TlVDZDJXUmgxK1VkQWlKZlgrb25DLzUwYkhTRmJ0MUs4S0duWndaeXAzaUE0dURuMHhQVGF1cHgyT3c3UUpIcnpVUmNzYXVjS0tEM0EyV2hHcWxldnFUWlM3NmpRM2pvbXRiS3dSVjdvbkl0aGk3TXB2NkU0ZVFDcHpnSG41UjBqNEVBd0Z6b29OY2RwNlBvRnJwaXQyNkZXSERoaTdjSTEweHBTUmpKYk52Z0w5WVFVOG5Cbm1SbzllYUNEbGpsdy9DVUljWUxsQ3RiTWoyaFN5a0tPeDB2aExxdnlRRXdWalp5KzZnaWZkQ2NIY1QvaFI2K0NITitZSWFyMlNGb0E3bWlzQzEwaG03Yld2Q2hnMGorUXE0ZGZub21MeUd5dzVMUUdMc1Zld3lFdEhIMlphSFhMNGx2Z3lGeFpVWUxsQ3RSTjVkeWNrYThrYU1qaUFJVEJZMmNqYVNxYjNPYld5MGJRUFZMVlk0KzlJOGdaSmJIZmFnWWNQYVpnM2VHZU9XWkhLV2k2MTl3TVNNNTVyR05pTWZNOGhabXRPdjJMT0FpZkpoWGhUdGVlUTlQMTdBUTZCSmQ0U1V2ckIzWWRnOEpHU0NyNEhSdG9tU0RxR0llOFYyK2FGL0tJNlJXeDMyb0dHRDRzVnZKZk1ORFJLdk9KZ0xEVmJLWjRDdWRnLytKQmRHSEV0eitoVTF3bkN4d291aVBkOUpHc0h6K0E1MHVJNkE1QzNoRll1U25mb1paczNnSzdHQkdzTnJoSG1DRFFCSjNid3VMclk2N0x3UmNWMmh3VTQrVUFBREpnd0w3QktiZ1RCY2JFQnN0TWFTdkdrbE9DWlNtZlZJdGg1UXJZd1MrNDQxd2Z0dlA1a1BNckZMZkVVT2oydHNXVXh6dXc5dDIwQ3RPV0IyNVV1NWFSUWp0enJzUWNPZWpwVUNDTjhVL0xacFpsZkcvdlFlZkhKRkRLUVljYUtnUXdocVRKOEQ2UHdkVVE3cmViRExsMFVPLzZIa1MwdE1MQ3lLOTlJd2pPSHgwTlU2ejVLd3RyRTB0OTh0OWh5c3lwWVROb05YaUQxazJMRDhqdGN6dkM5aWVyZlk4cU1CV2dsOU5QTXVKOTJiVnNKUnBaVkVhb3VlSEhMeDZDd0oyckFtY3ZnUEpWOWFZbUtoc28wa0RBdTk1T0ZzWDVLU2VpdzgzTzlrTm0rRC8rTlpTUkpDYm9YWVE0WU5LaGhQVVIzaE1nUkhVRGE3VHRIbmttR3F5eWN4N0hHV2FIVUo3cWMxQXUzWmh5cVN3bkRiVTZYTXkwYXZtdWpoZm80OWhJbXMzV3gyYlYxZGpaL1h1bmdpc0xZTlZ2MThWaVAvUWtrcUJ0SEtDckdIREp2c0o3YitnV3p4ZzJOOU9lWnAvenAweEI1NFM3WTUrUWh4UE0wdGNEcDExRjNNRFpYb1dEbVQweHEzV214eUwrUzBmajNkNXBxbnZXUnJZWUV2d2RHMjJjaEg4dXdtdWw2TGNrTWw5c2hYaUQxazJLU2RqRmt0eVprYnYxTVQrMnBtUUNQak1YUldEQmNZY1FqcE5sRzFLSFpHelVleUN6c3hjSHRxNldsbTVxb0pudTVoSGwwVG9pWlNYMDM3S2pnbVlMV3pKZVlKZjJNbHVaalkwcitqNzRwNklZUTg4aFZpRHhrMkhHU0QwUkRjNlB3TUx0eE5VUGpHeEtQUnJZUzhDQmJRK3lSL0JVSmNqbGlIbTR2MGFUTGJvUS9taW1BOXo5Y0d1WndlYi9LcnFRYTlsZFNlQndMcVlQcE9SRDFlRWRZMm51Z1dnRWR5aFR4SjB3OGw4cUlJdVZWaUR4ZzJVSDBJdENnenhkY3BiU1lyMEhvSHZwTGM0N3hoajdOSWRBdlYyL1NJMG8vbUMyRTkzNWNYNmZuc2Z1N1M2WUxKcXNFYlJhbDEreHA4SGx0NklyRzJzVUt1djYvRUJCL0Y0NEYwSVZwWkpmYUFZUyttdmduNDNxNUVEeUUvZk9iNFo3RzJrcW43ajc0bnBTREVTYWx1d2RwZm9vYytxeFRCZXI2VGpPWktScCszTGRtb0JpdmkvdWlMZjBqa2YyejM5azFSRWRZMmtlb1lldlNaNDErdUtHVVFjcXZFSGpEc3VjeG9pNlFORm9VcytSWWhUazRlT296MFBManNrdWRqYU5tRkFxYmxEWmJDWEQ1WE8zZ2xPcm1WWWc4WE5yZ3JyeVVVSGNpdUlaeTBPRllucmpqdklDbUlWaTdLZXorRHlEU1dXYkJiNUNOdE00cDJ5cUNUV3luMmNHR1RmcmFiMTJXYllPVTg2c1NWNTNkTlJYcCtrdS9LdXdxenpROGprazFXcEcwMnhleno2T1JXaWoxYzJMREZzcG5RWnZtLzRYWGk3RW0zeVluMC9IclZpNTM0UFBPeVJlT1F0bG1VY3NpaWsxc3Q5bUJoMTloR0xBK1VzNmdUVjU3Zk5SWHBlZjMvL2JnS05lYTM2M3lrYlViSlRobDBjcXZGSGl4czhXK09WdVh6R1lWazZzUVZaaDBvUWUvNU9oVzdLd09KdENoMHlzcEkwTnRtSWRvbGkwWnV4ZGhEaFEyTG5lMk1OeEVxSTFJanJpenpBR2w2enk5WWFjd0FWVWxGN0hwZmI1c2t3a2RRSTdkaTdLSENoaGNDTmpNKzdSalFpUFBSRzVJTTJBYnJTYmNRN05vNUIvS0ZYTzhFRFNVbEs5ZktWckp4SWJXZ2F1eUJ3cTVMUHBHbWVIdEdJa1lKVnEyVmNQeDRJMS9sUWRYZXlyaTZTYlhXZkJ2U3U4cTFzaS8xUmxKbDFkZ0RoYjNBanA4Q0NTMGJQM3FsV25uNTVTY080QUQ0Qjc1eFdTaEZyZUtqR1dsTlV6Wis5RXExc243NWE1K0NFNTNmK3RGbHNXVlFPZll3WWNOL2Y5cmpDbkFxdisvRzQzT0JLclVTWm05MjlYaWxwNnYzQzhWMXJlWTNYSG4xY3FCU3JXd3g2TklzWGozMklHR1QzUk9KOXFiMDlxMFVuUXRXcTVYSEY4N2U4ZFRaQzVGa1crNnpmL3lUYTRiM204bHNNNkZNY01WYWVlR0JzNzg1ZTlzRlNTdXJ4eDRrN0hucG5WY0NBK2RtV2Fja2FWVnFKVlo1M1dacXhRbzZ4dFVzVnZxVmFpWFMzaEZnRHhFMnJHOVhKRFltY3U4cVNBbFNjTlJhT1NjTm0xSXovQWNiNmIrZ0xSTThhcTBjQmZZQVlaT09kSG9RK3FNdnorZDQvNHhhSzFjdHJBcThwWTZ4aTJiN2RkUmFPUXJzQWNJK3BSaFRDMmIveUlpMWNwRTcrUjJWekQzN2dkRXhObUt0SEEzMjRHQ1R2cnFYZDVCL2p3VHBXczNSaStUeEdOVXdxb3EzeWhieUx4QWhjblVQUDVMSlg5Um9zQWNIZTBJYkdoY2xSeEZPcitib3hiTjVpcDFWQm5OUFluRXgvYXQ0UEkvVlBmdzhxWUxBcUxBSEJwdHM2VFpiNCswU2ZqRkhiMGwyRDBuZHZOM3JRV0tKaUlsU0Z3VG00UzhSTm56U3FMQUhCcnVPTEc5cjk1WFFpVGw2UzdKN1NIcGx6WU1RYXhGZktha045ZkJiU3g0azQ4aXdod1c3L2wxSHNscFVkL1E2aW5qUFpvZTM3WFFQLzNzV2pYWER4d3I3LzNOOFkzUDBmSitqQUFBQUFFbEZUa1N1UW1DQyIKfQo="/>
    </extobj>
    <extobj name="334E55B0-647D-440b-865C-3EC943EB4CBC-11">
      <extobjdata type="334E55B0-647D-440b-865C-3EC943EB4CBC" data="ewogICAiSW1nU2V0dGluZ0pzb24iIDogIntcImRwaVwiOlwiNjAwXCIsXCJmb3JtYXRcIjpcIlBOR1wiLFwidHJhbnNwYXJlbnRcIjp0cnVlLFwiYXV0b1wiOmZhbHNlfSIsCiAgICJMYXRleCIgOiAiWEZzZ0xTaGhYekZlTFNBcklHSmZNU2xlS3loT0lDMGdNaWtnS3lCaFh6RWdMU0F5WWw4eElDQmNiR1Z4SUdnZ1hHeGxjU0FvWVY4eFhpc2dMV0pmTVNsZUt5aE9JQzBnTWlrZ0lDc2dZVjh4SUMwZ01tSmZNU0JjWFE9PSIsCiAgICJMYXRleEltZ0Jhc2U2NCIgOiAiaVZCT1J3MEtHZ29BQUFBTlNVaEVVZ0FBQ2FZQUFBQmRCQU1BQUFDbXZqNGJBQUFBTUZCTVZFWC8vLzhBQUFBQUFBQUFBQUFBQUFBQUFBQUFBQUFBQUFBQUFBQUFBQUFBQUFBQUFBQUFBQUFBQUFBQUFBQUFBQUF2M2FCN0FBQUFEM1JTVGxNQUlrUXlFTjEyaWUvTlZKbXJ1MlptMTlYVkFBQUFDWEJJV1hNQUFBN0VBQUFPeEFHVkt3NGJBQUFnQUVsRVFWUjRBZTA5Yll4a1dWV3Z1NnVucDN1bVA0TEdIUVBKbENocXhLWEdqWWttYXJxUVhWaVR4WjZzT3dtUWhTb2padmRmanhIakdpRTFBb3NES2pVU01MdTZTWFVDSnFCZ3pSSi9TQXlweHE4Z2huUW5nb1kvVnY4UUltTG9ZZG1HbXQyWmVaNzczcnYzbm52ZnVWOVY3NzJxbnVuNjBlOStuSHUrejNuMzNuZmY2eWc2K1oxbzRCN1N3Rk1IOTVDd0o2TGVKUnBZK3ZCZElzaUpHQ1Zvb0h1dEJLUmhLRS9TYXBpK1RxQ2owemRQbEhDaUFaTUc0b3VtbnNyYVp5Q3RWaWJyQ2FGQ05MQitWQWlhRXlSM3BRWm1JS2ZOQUF0M3BXbnZZcUZPY3RwZGJOeUpSWnVCaERJRExFeXN4aE1FbFdyZ0pLZFZxdTVqUm13R0Vzb01zSERNakhiUHMzdVMwKzU1RjdBb1lBWVN5Z3l3WUZIUVNkY01hdUFrcDgyZ1VXYUdwUmxJS0RQQXdzeVk0NFFSTHcyYzVEUXZOZDJqUURPUVVHYUFoWHZVK0RteC83S2VhNXBpdzV6eEZKbzFwMDFCaUhNSFUxVFRQVVI2NVZFZllTdExLR2F6MjFpWWduK2FJOGxIbjhjYTVzeG9ZNmI0YiswYjJMSGx0R2tJc1hqYndPaEpjNkVhR1B5QkR6cGJRdkVaN3cxak5ydUZoV240WjJTTUpHOVpqeXZnM25kbmkvT0hialpwaG13NWJScEMxRm9mcFJrOWFTMVNBMmZqQ3o3b0xBbkZaN2cvak5uc0ZoYW00WitSTVpMOGhUMmVrS3R4ZmJZWW4rcytSak5reVduVEVlTGNVWlBtOUtTMVFBME1YL0JDWmtrb1h1UDlnWXhtTjdNd0hmODBScEsvck1jVHNuZW5TcjdmOExvbnZ2ek15M2FLbTRaVVljbHAxUXJCMlYrSURkbVhBOHpnMWNjQVk3TmRlK0FiNy81YTkvclk0Nm1CeS9FQjFaeHJNeWVVSEtpbHdVY0NvOW5OTEV6SFB5TlRKRmtVTU8ydUl2enpiSHk1UWpIT3h1eDN5MDV4SmI1R0FwaHptaWJFTXdtVkdHMHRQeFJmdmZUc3N4OTdTN2ZZMTZ2NngrNE5WQzhEa05yM2FkeExGTC9yQStvTnMvZDlQMUJ6UXZFYm4wSjVTV0F5dTVHRmFmbW5LWkpDTkZJdGJDSCsyYWwwby90MDR2U3VtV0dIVG5ybW5LWUtzWkNtdEJqbHIwYldGTWVGbW1ncDNpMFVYL25JL0F3d0xoL2RSTTBINHc2bnhpM0YrMVJ6dnMyWVVQS2dsaFl2Q1V4bU43SXdMZitNREpGa1VjQ1V1NHJ3ei9uNHhTcWxtSC9pM2VBMTMzR1FYSXpiRklReHArbENQUEgzWDI2eDZLb0xMRy84Zk5JUVAvZFowUlJlK05WLzdUNzkzQ2VVY2EzdktkV1pxK1JZOWpQQXVITDgrTzkrRWRTK01lNXdhbHdqYmxMTitUWmpRc21EV2xyOEpEQ1kzY1JDUmY1Wis3OW5SbS85VWhOTFo0Z2tERExWY2luKytiRG5ia1Z4a2tNbXZ1TEFOaGVUajJLTk9ZMFE0aFRMYWZnT1A3Y1h4eTlmY0JDMmR0L1BVTWJ4T3pEUWViOW5jbmhJbFdXSzVjakRBQlB3MkkxSEU0ek9EYTExWFpONlBzU1VVSGkvOTlWREFvUFpUU3hVNDUvenc4US9qdzZRcElaSVFoQlRMWmJqbjczS2Q0VFcxVnhENm5RYkxSc2xnREduRVVLY1lmWlY1b09yOFdpaWxQYXFPSDd1OHozQStnSEpVWFRLNU1ZSVpucEZrdVhJeHdCT251OXJHMEM2cnQxU2Nwd1IzYkpoYnpXUHBUQkx4TEZ6TzhaZ2RoTUxsZmduM0xSdi90dlh3RDlIMkRSMEpPVzFONVdXY3Z4elRZMzdLaVE3SDlNclMwejdOUG5nd3BUVEtDRVdYMjdCdkF6alhKbE0xSVZ1Y2dQOEpqak5WeERhcnVjT05ocFNXZEhBc284QlhEemVINzlFZzlUaTJIZGloUkFZMFVXSDNpdFpVMEpCWkx5S2MzSHMzbENnelc1Z29STC9qSDQrV1VHczlTQWxONldnZENUSi9tbVdTdkxQcmZpNlhhb1ZTQTNhNzJqRFBzVFJleGk3MTJ0cjVPTFRsTk1vSWJaZTZnUGJtSlY1ZHlyRjRIcTVueTNTdCtGR2lPWjdoMjVoZEV5VjFZMHNUOHp6cDR5WmF5VW1UV2VYMll5dXB0Nlg4bWllMUp5VFZVYzdlVGovbGpVZkNXaXpHM0phSmY2NWt0MUwyS2JMKzZTMGRDVEovbW1XU3ZMUFBkY09iUHBzVlhXYzlrU0syRk5URFkyckpaZkVwN29xOWFUMklUeU1FcUwvSW13YktYdUZhOTUzZkl5Ymx4ZTRvOHdEV3ZTdXpxTDMyb2hqcXV4cVl0bkxBRll1dnc0NmFOTVFzT2EvUWZlWVd5M296cm9lWWJXQWxkeHYzMHpMM1FNZTc1WUFtOTJaVnF2d3oyaVQzMmtia05RM3BKZ29rbVRqVEpSSzhzOEYxMjB3V3ZqcUpmMzNlTk9xa204aGhWS0FMZmQyUlJUMTR4MCtkakhuc3RDQWR6eElJUVlYbHdEc0lrY0Mxek15VGFKVzMrTER3ay82NEROTk1XekZ0QWdURUd2UGkySzFCUlBMWGdhd3NRcEJQSHFYQVFDc3RXL29NalhiMEcyNjFoSGZGTjRaSC9IaVcrc21Vajd0WGhKZ3M3Y29CMFZLcU1RL2ExMStvNFdaY3Z4K0tTaUtKTm1vbEZ3QnF3QVhXQ25KUDFkZHQ4RndFUlljUGcwYkx1N3RpbWhSUGh0ZCt4ajMxVmJNUzVjK2doZ2poV2hkQjBMS01talJneXpDcWhYM1h1QU5iT2E2eXl0UjFISTk1dHZFK1ZlT0s3OWtZTm5QQUdiMmFrOUJTbXViK3JlTU16akRDRHU2b1dzZEliRXFOekRaSEZ6eWt3Q1ozWlZXSy9IUHMzR2RTN3FuSEdwSGtjUUIxS3NyWUZYb0Ftc2wrYWZ6TmhndXdvckR0L3cyWEU1UmljK3duMFlKVVlONW5tcmJhSXM4SCtJcDRJS2NMN0JjS1JKY0ZHMmJWbUVjYzU5OGhzdDd5N3VhV1BZemdKR3Z1VUVjSjA5TGFJaSt4MjRwSG1sSFIwNXg4SEJVZHZnZGdyUVgvU1FnelU2elVJVi9ScHZ5ZWRnV09HaGR5RWhHa3VpRmdpdGdNV3lSNVpMOE14cE92RnVjazNKTnpyQnlmYXpCYjhPbFJwMXlNdVEwU29nVnVMODN3TFpOeVVQL2hpd0hsMVlSSmdocXRJemRjc2diSGJvbWNzSE0rQTB3c2V4bkFCTU5kc3p2NW82cE40cEFPZWJPZkk4RDNhb3kwODRQeHkxMFFzRVFmbVUvQ1VpejB5eFU0Wi9SOEVVaEhUdkdkRTNVeUVnU3ZWQndCU3lHTGJKY2puOUdOZno2VUVIOHVsVGt0VjBSd1NScko4Y1FuZE5JSWM3QTVJaHR4RjJXU0Fab2kwTzJlcGJXYjBuQVRjQzdJYXBuWFJ0cTA4cHBKcFk5RFNBRVZBb0xROWpMckN0TmFpVnNzODZGYm92T0VpckpyQllBU283bmpYNFNrR1luV2FqRVB5TzBIY0plRFVRbk02bEk0ckt5cXl0Z01XeVI1Vkw4TTRJVG84V2ZybktwQ0diR2JRL1ZOTkN0aG9QVE9ZMFVZaEdtNHZCUUhzK2hXajVrT1NuOTJvOXZpdUhzZ2Fxb1JQTjQwcVlQWS9WcDVUUVR5NTRHb0VTSjVudXdWM09CN0VvYnd6YnJuT2kyOFUzSlFwWjFrUW5GTVlibzlwU0FORHZKUWlYK0NSc0tmeWFFNlNwYjFsUWtDVkFvdUFJV3d4WlpMc00vZ2I5Rm5NOEw0dGVsb3I3ZmhzczZ3UnFkMDBnaHRsNENjU0Qzc0V2NnEwMjB6QjZnOWVZcTRMM0cwVElxY3RJbVcyVnBXam5OeExLbkFhUUFzclRTZ25QTVZtbUROdXZjNkZvTzNVcldDc3RwdmhKUVppZHpXaVgrcWF3M2g4aFpJM2h0QkUzYXNNS3lzaXRnaVNHRk5KWGduNHl2VFJ5YmhURHFUdnNnaWcrbFZXSUtTZWMwVW9nKzIxN0FXb090VUIreUpoaHdFM0hZalIwU3VTRUJoNDY1eExSeW1vbmxnWjhCcElDaXROYU40KzgzUlpVcWhHeld1ZEV0dU9iQW1BVXlvV0FBdjdLdkJKVFpTUllxOFU5Mm54WHZiM1NnSW9XbElrbjJ1Z01Xd3haWkhnS1hCeGxDSEZJRHpIdzR3WUVqSE1NeHVsWFU4dlBUTldLcmo4NXBwQkNkaThEN2VkRGFCUzdEbWR1OE5NNjFCNmoyczRGc1RTdDNaT0h0SFViTC9KdFdUak94N0dtQXZFQnZoSlNHMzNYTlF5UjdtTmVvZHFMTkE5MFo0c1pHWUVxYkhHWXdqdE02WUx2UlN3TEs3Q1FMbGZqbk12aWtjUEJEcURTRldGUWtpVTRvVEd1ZVZyaC9wa0xoWjc1WXpFbktEaFhCZG9YWEhoNjhkWGRCWjRQT2FhUVF2ZXN3bU4yODJEWDVUWFk4alJtQXV6cXNUdkIwL3J6ajJkdzBjeHJCc3E4QnVON0U5VTBnOWp0RXpWRFlpbjF2a3o3bzF2R2hHUU5GMFV3bUZOSHJYZkNWZ0RJN3lVSWwvc2x5bW5nWTM0ZktoaENZaWlUUkNRVkh3R0xRUXNzOTRMSkkvMHlabTU5c2xrZEw2RkFSSkFSMHVJdEdrYlMyMEQ1OEJrYm1ORklJZGp5Tm5ieEJFNm90UDdJWktmMnlCNmgyczBhR0ZwMTFXNlNPMHFIeDA4cHBCcGE5RFlCRVlNVlhndFIvcnJYbHF3MHlndk53ZnVnYWVJMVBJRkdheUlTaVFIaFZJQ0hVZlFBcHMxTXNWT09mN0NENExjNDJpSUFuQkVRa2NVaDJkUVFzQmkyMFhMQi9acnd0eWRSZUhMY09GZmx1VjhCaGpuMmRLVEtua1VMTXAzUHZMbm9BTk5IeHRPU3NXejNqUjF0N25wV1RmcDNocEQ2dG5OWUF6eVpZOWphQUtzd3ZBcmFQcUUxVXJlTjVtL1JEMXhFM2NvcVcxa1lsRkEzRXB6cndsSUF5TzhWQ05mNEptVlBPRlE2aDBwU3lFcEVrTzZlWDA0cjFUeTdSTXJVTS9QUmJidjREQnhqbjZzaHB5WFpGN1QydHQ3L1RnZnd3ZjQ4bWN4b3B4Rko2ZG44YmpyeHpNZ00reitVTlFWZklCT0xWS3J5aENVZ2d4VmxSK2VTMGxYL3VQbGUzWWdudk5MRHNiUUNGNHYwUUp2K3V0TkNWWG5LYi9PdXZqaDQvb0FIU1ZrOTBQV0loYTFRVmxWQnNQQmo2a3UzR04zMzE2RCthQm9Dc21USTd4VUkxL2hsQkttNXpoanRnTEY2R0t4RkpxTmRybm1aVU9rWVVXQzdVUHdYdGRYVFVJV3VzUFJtUFd1d0RZYi9jRkdCaEJVZE8yNElORnpnOGZoWHRkTkg0Ti9INkxnVWhjeG9oUkJRdHcvRTArQUV4TVZWcFhVNlJqUG4zNS81emc0OWsyM1JYZUNXSzRJampCVm5MbHp4eUdteVhQeDNmYmthMUg4c1BINytGWnRuYkFKZ3dmQXdvL2dKdU1KU1R6YnE1cDVnUGpkb0dHR2oyUlJjbld3Z0tIck9xcUlTaURQV3FKQks4S2g1MTQ5U0ZqSU1vczFNc1ZPU2ZDKy81TGNIcUVGN0lGUlYydWdIdGxLRDJyT2dJV0FabFZub2VuWDlMZ2Y0cGlUYnl3bTdITDI5RXJ6bHFucEV6V1FudlZYS29xQTlaNW5EMHp1aUhsQStpRUpqWDR6dDZLNW5UQ0NIZ1RFNTZMbzN0TXV5bldHb2l1ZWxZZyt2c3pPMTFORW8ra2thTnN1ak9hZkRKcStlaitkWmpjTE90eTNGRmxoREwzZ1pBOUw4T0V2OHRxaHVMc0FSNkFRNFovM1lVZlZKdTcrU2dmZEVCTnYxdVlWRVZsVkJ5cEowTmJMdHhMZjVBYzI0YmYxR0tHa2FZbldLaGV2K011dXJYVUlsSXd2STRBaFpBTFVySGlDWW9UK2lmaUhJbnQ3eDdjM3pFdkdoNDdkQ3hTWVN3YUVXSGlnWngvRWd5UzI0NGZHWXhIeFJrVHNzTEFRdzEwck1XNkMyUnlZNm5LVEp1UW9Udm9KYVdlSHFBR21YUm1kTnF3L2pYQUh6MUppeG5zZ3dzUnhkVFFpeDdHMEJTZnRMeWJTRUp4VXF3TEwveHlPZ0FTcUQ2eTZ5RitIbWpBMnphY0p1cXFJU2lEZmVvd29yb3hUMjJ6VER2dXVrU1pxZFlxTjQvbWRlbjkvUlVYaUtTc0NJY0FSdEZOcVZqUkJPVUovTlBUSGlvMjJDK20yN0tMdDd4ZStrTkkrTmxoNHBhOGRId3ZReDIxZkdBNHF3eWYwNndremt0SndRRDdWeE1Ca1E5Y1hKa3NxK25wZGl5dngxMWFnOVBNNjRvL1ZyRm1kTitNdE5FQytZdkplVTB4TEszQWJnWU5UYTR6V3YyS3h3cHVOYURuUXY0OWZCNUZ6UXFBTjJxM0EzTkVOaFVwVHN6b2hsUVhJemp0NC9xYk1EUThZQ0NNRHZGUXZYK3lmWjdyekFKc2g4UlNieUxYUjBCRzBVMnBXTkVFNVFuOFUrVmJGY1BvVVlXWFREcGwxdmk2aGhuemE0aTJLNklqNW9NQ2RCb3M2dnBCemRNdll2TWFUa2gyS2prZUJwY0QwWDZXZlE2RmFkVEpPc3d0VmVXeFlQY2RGY1o1c3Bwb0locnlZQUc2S2F0REMyc0lsbjJOMEJHZkc0QUZqdnc1R1Fyamo5L0s0VTlwRGVrUXRDZDFoY0xWbFZSQ2NXVGJRUUdFc1NQSmZXR0l3UUlzMU1zVk8rZmJDRjNnRVFpSWduMU9uT2FWZWtZMFFUbENmeFRvNnB1Q3lYcmhkU2NVUXM5R2RZR3VhcjJuTWJPZG1VZjVPd3FONU1jV2xqRWIyaU5aRTdUaFVqR2NKdEs4MDUyUEEwendrVElwb0ZwODdaaFJwSU5jdVcwelN6Sko5OFJxV05LaFpVUnkvNEdTS25YQm5DWWM4ZVhrMFljZDNkVDRFWnVrc1hhZzlDdDYyblJxaXJWS0NrVDRYLzdjQmRNL2U1MGZxR2dvQ1BNVHJGUXVYL0NONkpWMVJPUmhBV3hCeXg3eEpCT1FtYlRQN0VrVUlZRHhtMmxhUlAyNzlPRzdkZys5MUNHcVJXN2l1Q2V3ZmQ5VzhxaVgwVUNOUWkrdXRaSTViU2NFR3pNUEUrSGJCcWU1cC9KanFkaFJtQjF3a1ZJbS92MjV5bU9uTFlnYmgvZ2U3bXBLU1k4ZmhteDdHK0FsQndNdlYzM3B0eVI0YlJKQ2hPRTdydzJVN0tycW52Tm0wMEw0RUNjcHdaV2R5eUFrRHB5cDdpSm5GYTlmMFl0SVVMS1BoRkpXQzU3d0xLTjBVek9tZlJQTEFtVVlWSjVvRFMxNG16ZEFMblpzWm1nakZNcWRoV0JvL0R0eTZHK3NsRFFNRjBlcUMzUmFmSDJoK3pJQ2NHNmxrWVpBSGhVOW14M1VJakhNN1NIK3JwOFUxMktacVRGeFpIVFFDTzdLU3hJVEFnbzhFeFFRQ3o3R3lDbHR4N0hqL3BUN3NtM3hockt1VStPSWdoZFExT3NYVlZQSFhBaWsxd2hJZXlrNCtISXpyNE5FMkYySXExVzc1L3NTSGdiTTA1RUV1NjJCeXlibmUybTREUHBuMWdTS0lQd2Rkd0V0M0QrdnhtMnpFK3Q4QWlxYkZjUklON05SZzNzYzN0SVI1YzEvRXNmMWhxZ3FndVJRQ3p6M0J3TitTc2pFeDVQazRSclhTbEMybnFlT3Jvc0J6aHlHcWlobVFJblI2UGt1T0pLbUdWL0E2VDBWMERjdDNtemdzTHBrTXhwUWVnTytRd2hvMStGcXJpL0pCOWt2bUlUbkRBN2tWWXI5OC9vWVNsQ3lqNFJTVmd1ZThCR1ZTZ2RoVlNvZjJKSm9Bd0xzd3U0cVNHekNCVHJ1Q3VnYkZkUlh5TGV5MitZS1dUMDFLRjBpb291Uk5LeGZvZjNneURKYXlMRkhVK0RNMi9hYkdwZFRHODVWZVZxejJsd0grZFBMNkNZVzgwb21NYXRZSllEREpDU2cvT1c3bGZYTTg1QUF2SGVSb2UrWllXZzY2am5KNnRRRmF6VHVBMUFhOVlQanpuTW5xbWtjditFeC9ENkdzc2VTZmFBclVMcEUvbW5HaFF3TDl2QUxlQzh2TjRoTjBNd3NMRnNWOUZBSWg3SzlCYjlDbmNraERabkd0UW5pN29RU1U5RE9DUE1uSk9KZUhISDB4cjh1WmpnWVYxUGNxSW5LZGh6R2p6RjRNeUMrOS9BUXltbDRIN3ZNbVk1d0FBWi9yVVdmR0tvNlVVTUpCQ0czRE5vSlFEZFFLZ21vVzVSbFJkM1BrRGdUdHdHc1BZVXd0UjY5ZHhvaDlreitNcjlrOTFYbWlxejlraXlCNnhGNlRQaW40cXNrQjZ4OExBRmVKdjM5d3dPeWZzdFY3dUtXaEl4aE1wT2htZStKVjZtbEpqdGx1QndtaEJwYytjSzcyYjdtcXhTMlBHMFdpdm5NZzdudHVlMGJibHJ3dzUzY2I3aFNpb0Y5WHNYRlpZRERNQUpySUNsSEorQ3pFQ3hCSEp6bHVQSnJ2N285dkJuNnRoLzZCSWJYSmlRaG42eUt0d0R1UTJnK0JKSDlocDFoeXBwZHBnOUcxcTFmMFlQNWU2NThDVm1MaE9YQjEvdEFXdFcrc3o0SnhaR1V6ZGtaR0ZEdVNEQ0E3ektWaFhoTFNQSU5nY3B4cFdoOW9BcmFlWlBMTzFVTlNGUzRONHVIOFNPWXpHcENqdWVCbmZ2ajNMazJYVmRMcmkwbnFScXoybGRtZG5YNWRvZkJ0SktvUWk0MmpETElRWVFlT2VIcms5Mlo2QklBaUJFM0tjU09HOTBXazR6cWtvd09ubGhTOW9BaE9GYkdKL1JkdDBUT2c2elo3eFU3Wit3ZzN5enFlbkJIa25XZ0dYdldlMWs2RUFobHlYbTZmam5LMTVOL242MG1URUd2czZMck9WUVRydGgvaXFtM1JtdzlmSUdST2kxOFh0UjdVZlVjV2k3Z21XYk92VFdYdkV0MEJ2aC80N3pheGxpVFlpMGxTZExxQTNpWkdab09wNDJoM2pGeFovTjBPY3VuYnpMNUE4eTFSNUF1QVlqVkhuMWhvcVJQYVRpTFEyNUdEY3FCV0FuWWpuRUFKd3ZPTGk0Qi92T0YyVGRWRUlTZ0dER042ZDkwUTJWZVpwQlZTWmUxSFpYTEhEb3ZyVEJWaFlFcjMvZDM0R1IyaHhDWFBObUYxMm9VTFYvd3ZKZnYrZENYcnFDT0dKRjc0QTFLSDFhL3NtMmtzZ2ZUMWN3Z2NlaXR1UVVWZC9ad1dCRW1UMVhNLzNhQ2p6c0xyeVlOVURlVEI1UjdNSDZmMi84bktZSmtTQVh4OU9ndGdsa0lJK1lqcWUxb0p2ODFUTTJ0UXZraEgydEtjbzc5OE1reXFSUlM5NWdKUEhFb1NQdFlWUUswRzZaa05kMXh0SzZ3bktJQVJDNnVRSHdhY0NQd0pBRU1EKzVnWHJVb2llNm5vTENvQ29WczZIbWpBVStEdVJzWnVWR21wVkJrUGp4OFhOYXhmNEpwK2JFQmhLWEtaL1QvQVBXb1BScCtlYzZHSVA4OGJCUzFiMEFzTzFNRGRCelRXakVYV0RweWZSVE13QWd2cGpoZzd5WnVNOFhuLzZYQzV0VVRtc3BIbTNpUWhVaWhSTEgwNkFLL2V3akdnT0RQQ2EyaFNvMHVwdnhMYTBsK1FhLzFnYmhZUHBwSHJlSnBxZzltZDZNU2dGQ0pzeGVMSWNZQUF2RjN0STgyc0V0VkJsSkFEc1oreFJJMnVhTDdnWkNZVkFWZ2pBWG5iSEFoL2JrUGdKSXpPNi9aNjgrL2hzUUcyME9JYTRRN3FKc0xsVHNuOERwYm82WlhDVDVCNnhCNmRQeXo2VldUUDVHZjVvSnJhcWI3YVp2WkQzZ0FwZHptckUwZkpFa3hCcVA2c293UUh3OWE0Qkp1ZkFKTXFmbFo4d0txcXlpQ3BFMnl1TnA0dnZkcHVOcHYyUGcvSU5jRlNyTnVTNmhtUHc4N1d6WGdEWjNnSFZiUHZhRVpNVlBkU1JFU2FWQXowUXNoeGhBRVIwK3JCY2ZIU2hOK1FxU1lGUHNsdWJCb01VTG5UcFBzNmlLSklFYm5iSEFnZEZYZW9heHVLbVNPUzF2ZG80RVg2djF6K2ljNmtNcEovbEk4ZzVZaTlKbnl6OHpuYXRMZlZBK1AzM1B2bFJkeDRZSktWdTNIQUh4VG9ac0hhMjZTUFYweFpUT1JsNFZJb1dVeDlPZzNvMWhFbGpVOGJTSFk3NXRqSGc2TGUvdHFGVVVyYzhJZXVsaldRWU1OMCsrSzVDTUpaVWlzSG9YVkpaRERLQ1IrRG80aVAzanhGaUNqcnhEYW5peXFoc2RiSGZ6alFvMnhxSXFtc0lZclNBQmVrNG1GaXVHbkNiTzRsa29WZXVmc0tnOHlETmpqeVJyd0ZxVVBtdittY2l0UHBMWlFzZVB3U0h6bXZGc3NhcG9XM3I2ZVpacnNoK3BIcnNsK0ZCVmlMUlZIaytET3NoeU5PRS85K1MwSWpnVnNTTXFvakJCVG1NUFNuWXpSUG9tSnFrVVFkUzNvTEVjWWdDZHhLZUEyWGZwamJpT0plamFFejBNYzZLRDA2TW9wOWxVaFptWXFBeUxGWDVhY0E2a2JXZklKc2hwbGZvbkhPUVFLUm5wd1I1SnRvQzFLWDNtL0pOSnJLb2I3dUJpRG9MMlJSTFZVRWNPa2M2VW9rMUZjT2NWYzBHSUx2RmdqRlNQMzU2ZUtrVEtpVHllQnZVdDhNMTZRY2ZUbHVQM0tiS21GY2RCSmRzOERlWUY0c1lLRStWckdEdXBGQXpnVmRaWURqRkFEdi85d08zenVWYlpnQ1NBTENEdVdCSkFMYm5RcVRuTnBpcnl6TFpLeks4R3M2b3JHU1RiaTdtUWxjbWM1akI3TnJSUy80eDZJODV5Umo2NWFJNkZ1NkJzQzFpYjBtZlBQMEVZZUFhR2RvME9aWTZCN0t6czdFVFVrVU5OTTZKcVUxR0VQalhaays0RER5ZUpBTEJ1TWd0eXFoQnBzenllQm5Wd3FuaS9vT05wd3hGU21HQmhuWGpVSkRyaGpJeEk0Nmd4SzdKSDVkd0xJZmxleGhDa1VqQ0FWMWxqT2NRQWVmenN2ejM5WTc2WnQ2eExDY0FzZk1MRGUvTlhCN3BJZVkvQXBxckNqbi9DdnY5K3hpY2thR0U0UTA3VG52ZmtCWVNXU3YxemxYL0hTMlZGQ3FXMnB6VmJ3TnFVUG9QK21ienZXWmRDYnNzdFVjak95czdPWitRc1hNS2JTallWd2VhV1NKWVFIdGM1RGtvOWtGaDNlYi9sQ3V1ZHV0NHRwajZzZzkxcXZtTTZucWFQdE5mUFpGOExCS1NmUUpCYnhMTlExRzNMYVd3eXdFRWJtaVNVVWppczkxVm5PY0FBRkEzMlR6NC9RblVrYlVnQ2VPeDV6UWduT3V6b29nNTJRNHVxVm9iVVBWRlFDU2dBMi95K0FnbjZaVDZTekdrT3MyZGpxL1RQYUNEZWl2cXBKdWNkbnNmWUk4a1dzQmFsMHhNUlNkV3ZWTEIvc2krVTdVaktBK21GZUY4a01oMDVsQ1BWa2sxRjhHaVBKMHNnTG1lSlZQakNmZ1ozTDVXQVdsT0ZTUG9XSkdKV2I4R3MwM1E4VGNYbHFuV0V5Nnlqalo3b3ZFelVGQVpiVG9PNytFMCtwaVBUVzlKRUtZWERlbDkxbGdNTVFOSjRFNWp0YldRUE5DSUpJTDIxVFdDbzNZb096bHFoM1NHVHFtekhQeEVsdnlJa3Nub0cyVWN6VFRLbk9jeWVvYW5TUDVmRVBUZEtqa2xsTERnaXlSYXdKcVV6ekRQcG4yQ3BnMHhzdU96SmVWTzJML0xUVFdobVN6Znl5S0VjcVpac0tvSTdCazhHZ1BlV0dFaXBCK1pYQndMQVhGQ0ZTT0JPaVRWRFVqMkVSWVRwZUpvWkw5R3pKazlvbjcrQyt2WFBmS0V1VnJUbE5OQ0NtQXlrbTVqei84U0hVMHJoZmI1WG5lVVFBOUEwYk4vVlFOdXdnL1R3NGFlYk5CYlJha01IVVNOMmVCTkhKRlVGZmt1ZjJSWTBBZ3BiS2R0c0JPRGQ1U1BKbk9Zd2V6YTJRditNRG04Mk02cHpPQVFja1dRTDJHUG5uK0RnYUNZRVh0ak9OQUtXdlE3RjNnWDRZenh5bU1IbUxqWVZBY1ViMlFDZ0lUZGNxUENGRzF3OWh6emZvQXFSOUsvS1pNbnE2NUNWc2FCNUhKNHRmZUV5VWY4YUdrTjg4QlQxV25NYTNBZjVUaUlJd21KMjJmN2dCQ1AyS09zc2h4akFnSDZ0WmZ4TUI5cUc3YVo3akswTkF4YlJiRUVIajNmRVRrV3lNVVdxeW5iOFUxRHhMWUJYWnFDZ0tUbmRKM09hdyt3U3oyV05lbG4rdVNMdnVTdGk5ZyswSFpGa0M5amo1NTl5WmdhU2QrUzhxSjhzU212Y3ZPeVRzMjNOTHVhcVRVV3c5cnlTalR4RXQwRnlHbnNLK1pTWkdqdFdmMTNyVm82bkpjSGdseDQxTkhwMUh1MFFkVEJONHNQMGVLeHRuZ2FyZkQ0VkFjOWpLNjJ0RzN3c2xlaDVuK2MxejNLQUFVdzBWbnFRdTVwRUw4d0grRm9SaWt5dUJUeGRJRWF3SmlNNmRqZGlXVDc3bGF5cWxNcTZlQzRBdStQeTFrZ0dnTVBzbk8vSy9ETnF5RVMyaEJRWE9TTEpGckFsSzcwRS8yeWhLR1ZmY3FsbmRoZ2tNL0FWOFZpSE5DbTNtWDYxcVFpOWVkYUxSMDB4bEFwZnVFV0lmbHRCRVNJQjNKUVRRRlpuQjQzOFVObkl3UDZCMEFkTVlkc0lkaUFtbjZoUkZtMDVEZHlOYnpDQ3ZHeGQzdC9uSXltbDhEN1BhNTVsZWFUY2FRQWpqZmtoVENrMzh0MFFBR2huZ1JYUDROREtEMGhiVE9qWVMyY3lTbGxrbHFtcWxCZjViZ0Rzdjd4ZmNFd0dnTVBzZkhCbC9ya2dIdG5DYko5UGFSa1hqa2l5Qld6SlNpL0JQNGRpMWdTU2I4cFRCZWw1eWJOQ0w2Ukp1YzMwcTAxRmNEN3RTZ29QdDBIdW9kQkFoVy8rbnp2cWxOSzZRQ202TzFkRU1TbEFDS0xZVVB2OGEzTmRrVzNnU1ZJZERSemFYM2l3NVRUUUxGOXJ3aU8zaTRCMHI4MHhVMHJoZlg1WGdtV2hMYmNCekRUWWR6VnU1NU1hcEFFbUFmdXRwOGNIVG5QaDBsYkRYd002OWk5ZzBUeXZYRlZsckVtS3NJNm9DMzdKQUhDWW5ROFdHdWNOVVRuK0daMUQ5MXpsT2I4amttd0JXNjdTeS9EUGJYRmZCWDJERys2a2FvZTh6cWJkcDhWMGh6UnBDcHYvYTFNUkxIQnZwQ01lVnFia1ZQaWVqbC9PSXlkYUZDR1MvdGErQ3RaSCt6eHFUMGp0SWJrVWdUbERFdzN0NWxhL3FOUCtqQUJXem55NU5rZ1g0MTJSS3lpbEtJaWRGWUxsQUFOWTBNOEJzL2wwQlI1MFBSdDBQbldteGtVTEV0bEZvNHZZMUt3cG9VcFZWVVlHcHBwcHFkYkY3a2NHZ01Qc25QR3EvTFBXMnVVazRmT1pmTUxNbWh5UlpBM1lVcFZlaG45dVlzZUVSeHdIcVZMZ0ZzV21hSTByYVRYNXY1OXRYblplclNyYTVGbDBvRXlkcVBEZEV0RnVKNmtJd1VBWDlBY0NNQU5DYzBJN05uTnY3OE4vbGZ6KzV0dmYrUDBlWHN2Q2J2S09lWmdqcCszeC9UUjJ1ckVOQjkva3pJUlNpbzFPdm85Z09jQUFlWHl5cGRZUnp6WmtZME1xQW9xc3ZYY2dlMjBsRWwzaWR4ZmtzRkpWbFpHQjVOVk1pbkJmdnlaSlV6bk5aWFkrdWlyL1hCNzliK3FnMy83MkU1L2pVNGVFQ1Vja1dRTzJWS1dYNFovclBLQ1k2R0MzM1VRRnNGbWR0TzlkVHFwcFY1dVhuVmVyaWhhejdBSjd5QjlGbUtqdzNVVFBSUkZvcnFnSXdYcVh4UXNoVndZQUFBblhTVVJCVkd3aGc0WGIvWTNjc05BR2VHc0cvZkJhRmhTM1ljTm1XM3ZDcWp1Yi92VUIrd0U4WnBaUCtpaWwyT2prK2lpV0F3eVF3NmMwL0NhMlg5clQ0UWtCZGdXVHR6MVhaSUpXeGhJVkFoMUFpZHNzRzFHbXFnUkhyV3pGMllodk5rVWppNDIycktVbGw5azVmRVgrQ2RzNitJY1NNaWhPckxnNFUvaHFEZGd5bFY2S2Y2N3lnRXBFN0dXUjM3Z3pZRk9rbW94VXlxUllLMHJacXFLMWpPSm1MSTZ2c3NGVStCN0dWeFM4cG9vcUJQQTlSSnU3eVNDNG8ySVRteERaMi9ld3h5aDZXOE83UGdRU2EwNkRQYWhreUh6OHJXU1dzeVhkajFJS2dkN2NSTEVjWUFBellrTlBUNzYyM29qWjVzN2lwTlBqWVhhYlRRaVdxU29oMFdGS0VUeitNZEZHTDFSY1p1ZkRLL0pQV0diaDN5NG5EMWRISkZrRHRreWxsK0tmUzBvMG5tZVpqTDNTMms3T09pNHhyMHgveGVXMHFKZGt5cm11TWswamM5b2U5bWZPQ1hGVmhVZyt6SFd6cnNMdDZhdFJ0ZHVuQmhzdCtDY2VuOERZczBxR3l5T3o1alI0S0x2RGhoeCtENVI4QUNkcTlsa3QrVTJhMDJpVy9RM0ErZkMrb3ZQRDZTbU13YTczV0Jxd2crOXJKYXBLVWw5TzV6VG5sR2thT1U5em1aM2pyTVkvWWFkYStiVTVlYmc2SXNtYTAwcFVlam4rQ1N0QXRHcGFpVWROcG9FNzhMd0pGa1RvUkVTQk9lMWNNbVg2SDN5WUVtaFM0ZHRsSWU3eFU0UzQ3OHRkWnRyUmM3K09SMjZpUjFpNFBhRGNWenhHMlo4N2pWZndCRXByVG9OVkdqc3ljQmFFWlpNUy9Gb1hwUlFDdmJHSlp0bmZBRWJFaGc3d2t1U215THFYMkR4dFNabUxHMFpabXh2S3FxazhWVWttNXJvM29iS21mZnFUQ2dDWDJUbk9hdnlUYlJqaFg1MlRoNnNqa3F3NTdmajVaelpKeU9Udng0OUdjMDhkMWRsbnd1b3IzYlpRQzJWUzBha1g3Q29DbjZsSHZ4U1A2c293SW55QlpsT0JNVmF3RUdJNnF6d3pYY1piK2tZODFvNGVkaGo4Q2dSTHlDOWFoOXB6MmtvTUNyK3YrMmdFMzc1Nklmb2ttZ0FTU3JIUzBUdHBscjBOb0tOejF1RXBoMVJFSzk1WTZEM21IT01BV0pkWkVpRExVeFZpNHh5OG83OHdqTitMbXVpMXA4dnNBa0VsL2dsclJPV0g1aXF1U0xJSGJIbEtMOGsvMVZucEhHeUl4TWxtNkp2alVSZEZWNEU1TFhva2psdngwWUd3ZUZJZ3d2ZFV6RzZZUGo4c1JDZStldW5aajEyNnF2cmt3aC81NExIQ3RCU1BVWjQ1YkR0MjYrdzVMZnBocGhDbWJOZ0l2SXEzb2dtbFdGblVPdzBzK3hwQVIrZXN3NFJrVndEOUNyalNyYWFvamxuUTFuZWxxUXF4Vjl0alFmQU8xQUpGS2dCY1poY1lLdkZQK0VpUzhoUFUyWWtZZXlUWmM5cXg4ODhHM3E4QTAzMnUreWYvbldqanRiM0hMMGkxVUNhVnZWckpvYUxvdm1kR2YxSFh4aERodStwWTBVa01taEN5bzZMUzBMRklkdVMwNkJlZUdmMVhrL0U2Lzdrai9IRXlRaW1GU09ScGdIQmFULzRoR3ZPWjdoOGpEMElkSWNWNVpjTTNxa1JWYzcvWC9lQm5OU2FwQUhDWlhhQ1l0bis2SXNrVnNNZk1QMDhyRzBQQ0NucUJNcWtPSStvdUZRbEFWQ0RDZHdzdFpCQWtVZlFVZ2hoWlNCTThWVzFhRWJseW1ta3dvUlFUNk1UdFZkSUtZYmJydHhOYU52dEVBRGpOTHNTY3NuL0Nsd0RrbG9CZ0NoWEdDVmcydkd5bEl4WkRhQzA1SHRsbGFBbVRZb0pxZVJ3VkVlcloxaytacVZSUXpWTUlOS0xRNGlsODRKekNmSkxUS0szNHRYWFFjdFl5Z3ZBZkMzUjRGeEVBVHJNTEtsUDJUM2lSKzdyZ2hTcU1FN0FNVDlsS3g3d0cwSUtiRFI1cEtoTW1OWUhhUDI5dUdrV3czQkxmdERZTjR1MmVRbkR3b3ErTCtHVU1DdmxKVHFPMDR0ZTJwZXhjR3NjUS9tT0VIYWVEQ0FDbjJRV2RLZnNuZkJQVnZnbHdsK1UwT0xxeUkzUnZMaEFtTlFPdmlSZVp6VEI2VDk0bjV4d2JteGlEbnhCNFJKSGw4NDVIQk5HaHo3OU1JempLSzRVQUtxaXBTbG9oTEo5Vkhud2FSNWJOUGhFQVRyTkxacWZybjg1SUdpZGdtWEJsSzEwcU1JeVduMlVJazJLQ2FobC9FMG50TWRmeTZqbmp0OU9Yb1BRVHdreDlzcDZCYTh1bllYL3NaS1NlVjRvUmRPS09LbW1GTU9zTXlCUloyZXdUQWVBMHV4Unp1djdwaktSeEFwWUpWN2JTcFFMRGFKMXhMWndTeElSSk1VR3QvTXlPMXVDdTV0V3poVDRHNVJydko0UUx5NWo5dGVRdElOdmc1US9aZXMxOWVhV1lZU2Z0cVpKV0VLOER4OElwUlZZMisva0FjSnRkaWpsVi80UkhCUHVTRmJJMFJzQXlQR1VySGZNYVFzdlBOSG1UWW5vRmxQTXNkN3g4T1NYdEowUUJiRklvbHJ6dUN0UklWMXRlS2E0UjQvZFhTU3VJUzNkRU1uUmxzNThQZ0JDelQ5VS9vNUJJQ2pKTjJVckh6QVRSOHBJNGIxSk1yNEJ5US85eVRjM3ZnV3hHMmt1SUF0aWtVR3o1UFptamhqcmFja3B4d0UvU2JhWjFTanU2eTA5MmpyNHlGcjFRZEg2NUk4amx4K0FiamhPMzFXRkJacCttZjRaRmtpcWt2V2IyR2Z1NGNYcURhQzM2aEdUcE9XMWJUMkZMampNMXFsNjhoRkNIRkZick9FNm5qVThvcDVUeFVUbEhtbW10OHlTbVg5RjdKazcwRWlBWVhldVdIR3dzbFozVFR1RlhKQkl1Z3N3K1RmOE1peVNqaG9rT3M4OFF3Qk0yQmRHYTk5bUxMelduMVI3OGdaK0FlUG5Tenp6WWxJS2ZkNXpObDVDczVDV0VPcVNvMnB6MzZ3NUJGRW1sQkdId0I3YlQwbCs2RWFsdHZPOElCYU5ydUI3Qk1FRkx6V2tQdnY2QkRuejUrZU0vK0tEVWFaalpwK2lmVVZna1NRbnRKYnZQMk1lRzlvYlRHb3pjTkVyTmFRMFJKZWpPM3d0N1Z1Z2poRnZNY1NDV1hTYzV4a0VLM3hpbWxESWVLdWNvQjYwSDBxK242bjgvM25RaUpnRkMwWjFSWDk4amNaYWEwMkRkeVg5dFFUM1E3TlB6enlnd2tvU0U5b0xEWit5REEzdkRhUzA2VGhrekJrck9hVmVmdnZUc3BiZGNSWHRxYS9wbkhSMXE4QkhDZ1dMTTdzUGsrMHhqRGpZUGE4UjVwWmloSit1cGt0WVluTGFVVDZ6UUNNcWNwOEU3cDFjdnZSVytpOUJGZTJxQlpwK2VmNFpHRXEzZlhHdVZQaE5PYTg3anVWMnBPUzJuTDJqWThsbHdvSUUrUWlEdzRvbzFuNlY3Y2VUdVJVem5QWjZBbDVuVEtKMkhtbjFxL2hrY1NaUzB4Nit0Ny81eVgrVTViWWlXb1Y0YTlSRENDMDhvMENxNmQ0ZU9QWUgzMHNDSzhoVnRla2pWT1MzWTdOUHl6eWc0a21nRkg3UFdVKzRkb2FwejJobVA5YkNxWlE4aDFBRUYxUVllQzZPQ1NOMnphTGJkZTZ0VjU3UmdzMC9MUDhNajZlNXdzNDd6YVhuVk9XMzdkckJtM1VJRW8vUVljTXA1UnRzRHlRbUlYUU5MN3VOR0ZlZTBNY3crSGYrTXhvZ2t1ekdPU2UrUzh6K1E1SThjbGlyYWl0dUpjL1RkUXVTR0ZORFFkOTRPQ2lCeXo2UG95UDhQYU5CRjBKRk1BNDZBNWpITVBoMy9IQ2VTQXZRd3c2RGJkeHpNNVk4Y09nWk0xcjA1em9MT0tjUmtQSkdqRjRMWHlDU2FrMGE3Qms0NUR5c0dIY20wRS9Qb0hjdnMwL0RQYUt4STh0REE3SU9zV0o4c1VVY09TNVdwTnRhK3UxMkljaGplQ24yVVVRNGJkejNXL25jdElvWWZ5YlFnOCtvYXkrelQ4TS94SXNsTEJ6TVA5TW9OTTR2a2tVTXplQUU5dFMrTWhjUW14RmdJM1lNZXNlak5QZm9Fd2xjRGM4OWJJTU9QWkZxUWVYV05aL1lwK09lWWtlU2xoT01NUkI0NVBNNENuZkIrZDJrZy9Fam0zU1gvdlNUTi93UFR2WnZVTUh1OFVnQUFBQUJKUlU1RXJrSmdnZz09Igp9Cg=="/>
    </extobj>
    <extobj name="334E55B0-647D-440b-865C-3EC943EB4CBC-12">
      <extobjdata type="334E55B0-647D-440b-865C-3EC943EB4CBC" data="ewogICAiSW1nU2V0dGluZ0pzb24iIDogIntcImRwaVwiOlwiNjAwXCIsXCJmb3JtYXRcIjpcIlBOR1wiLFwidHJhbnNwYXJlbnRcIjp0cnVlLFwiYXV0b1wiOmZhbHNlfSIsCiAgICJMYXRleCIgOiAiWEZzZ0lGeHdhUzFpYkc5amExeGQiLAogICAiTGF0ZXhJbWdCYXNlNjQiIDogImlWQk9SdzBLR2dvQUFBQU5TVWhFVWdBQUFVc0FBQUE3QkFNQUFBQUF6TFhZQUFBQU1GQk1WRVgvLy84QUFBQUFBQUFBQUFBQUFBQUFBQUFBQUFBQUFBQUFBQUFBQUFBQUFBQUFBQUFBQUFBQUFBQUFBQUFBQUFBdjNhQjdBQUFBRDNSU1RsTUFJb25ONzkxRUVLc3lWTHRtZHBtMHJIcllBQUFBQ1hCSVdYTUFBQTdFQUFBT3hBR1ZLdzRiQUFBSWowbEVRVlJvQmMxWlRZaGN4eEh1MFVvYXJmWm5GaU44Q1VFTFFaQVFuRmtqeVFLRFBSc2NKZVNQcHhBN1BoZ3pZeFBiRjhlek5vcVJ3YzV1aUpORGZwZ2xPZVNRdyt3aHQ0VHNua1BDTE1UZ2d3K3pVUTQrem9LdmhsbGJNN0ZzeWE1OFZWMzl1dCtiWjczMGpBN3F3M1IzZFZWMXZhNnFyMy9HbUx0YlhudngrbTh1ZkpiUmVmOWZ2L2FMeHovT2tFbzdCV3BLWlNJWVRoR1htNkhFR1NIRm1WbWdKbFE1Yy91NDJIUTcxTE1ycEtPUVZOb3VVRk1xRThOdzh2cVhFNklQUXBIRjYrL0IwTFdRVk5vdVVGTXFFOG1BbFZqUGlmU0pWbk9rMG02Qm1sS1pHSVlhMFY2T0gzNXY1VWlsWFppNVZjbzBBOE5ab29PYytJQW9SeW52YmhMdGwzTk56d0VQYitla2UzUWpSeW52d2dONU5lVkNFUnlkeWFVaitqQkNnV1VkMGloYUprYWdTYmR5N1BORS84MlJ5cnVUYXNwbElqaXFSSi9tMkplSWpuS2swbTZCbWxLWkdJYlRSUGtkWnlFV05qRmZnWm9ZSzBwNWx5ZVhyallGYkJhb0taMDZodUhFSkd4MnA0RE5BalV4VnBUeUF1L3VFbXptMVpST0hjTlFnSGYzSW13Tzd4WnN4bTljTWF2Wm5OaHg3bEhZek84NGdNMlBZajZVZVFHYmVUV3hLdTdJRDd6TDd6alR3T2JKU1RWM25EWjJzQUR2cG9ITlk1UG9HMnZKSGZtQmQydW0rdFhtVSsrbWJKT3crY1l2azh1LzNVZ1pwTUcwZjY0NDJseTZjYjErWWZSenBWYStsRkNtakZ1T1A3WUdiSzVXT3ZRTm9rTW5PaURLbXZRWG9uRkNOMU9ibVBFZG9kMXlORllqOHNzMGF0S09OS3VkakkzY1daZUJLWDUyc2VQMFIrK2FMOUxJVGRtamNVYlJuMm4wYjFNZFpFNG9iOUg0YldOK243aTRidXZHZFRMNTNvYXAyN3VWdmFKbVREM0tLSTdvREltdXlUYlVwcStyR0ZIbTN2NEZHdTFncE5JTUxoRi9vTkUrY3krN28zQmQwYmNPMFZjYWNqSkVWazJVVlJhYXBqUnAzUHNtQ3k0NC9BUnNmaEpvV2lTNkpOMnIzbnBBMXBabEdhN1p1bUdsVDQyMnpYeGlUZTRTalo0NGY1SE9velJHL0h2KzE1WTUvaGQ0UitNTmxzUEhINGg4RGpicjdyRUI5dTRJZ3pGRHRianlwdDZkSFd6Mm5qUUdkemVPN1dwQy8xZ3habEd1SzNPWmx3RFZFbEVCTnAyekV3MXd3T1lWcndHQXRhYzl4NENGMTN4QjlObUZWOWc4eGQ3dVl4VlJ6ZEdQV0c1QlVMK1dQOUx5VUVTQkZTNjhtanBsTFVoNll6b3VGcmlweC95R3U1WTBuSm1BVGQ2NE9tdjRRWmp5WTg5QUF0VFVKTW02UnhFMkZiQUNObDBnOW5UeXJuZXVNWWlBOUVsa29KY3lmTnEzUkZVRjMyaEhBWnZ3d0xJNEdLc0pZa1dkMEJZRCsrc0ZjMGVRTnROa1FNRFpxK0VnaE0xMmNQdmUxWVdISFRzeUJlY3lyRU9waVFlR2lFek94ZkUyZmhYVWJJNTE5bmhrK29LcFd5cmRJVnJoWmdpYmxTUzQxblp0a2dFSjlCYlArUWVMVU5wcytiTE5SZk5paXlucWhHUVZIZE9VWDI1TlY0Yit0TmxUaTBQWWhETjlqc0xNTGN3U3hFbWZCTXNrSG9IcXNwaHFSMmRIR3ZOMkZXWjlFQWxPbTAzcnl3eHNZcFhXZFY1amRtM1M5ejJ0K293T05yQnh1Y1cwcEpkdGRVd095eWMxU2xKVmtRMkhkeXdHRCs2anlzQW1URC9nTVNtdzd3b2FTVWpUSVhpZzJyaWtuYkE2THZHeGxFWldPSVk4ZTc2NC9ESEx4cmRydHl0em9MVXdITUltRU4zR3E0alZ4VXg4UnU1a0lsdkQ3VUhteWRuTjB4YllQT1ZBejVHMXhpb1VsMWFXRWRqeWtWSTRiVGtmYWdGc0lneURVMGhQRG12WVpEU0R2Q3JBcHN0K1Q1VFdVRmJoUlBDeElRT0xGUmJ2UW1HM2VDZE5ubW9Eclc0dzRkbk0xUUhlM3BOeFJYay9JZFRRK1AwVlQwaGI5cFZuYzJMOUxjTTV5QldWeDNLcWdxV0RzeVhjQjRGUDBmYTdISVA1b1NTMVlrMXFDM3VBeTk4OVJWdW43ZU40ZThaYlo5c3ZIYVlTWjRhdzJmUkpMYTlFbkdNWm1sb0ROUzg4aTRIdjUrMWNzSnYvWUVZekJ6NUZ6dXJMWEFDYm5GVndzeGJlL2xld0NmcDl5NDN3Tm03TWZNY2QrVks2MmJRcFBwelJ6SjdmWkFiV3dZRE4yMjRhdEFNOHNybkRtYmJ2R0Z6ZEVFZGdTUGNoUjRmOTB1ek5hR2J3ZHRxd0RnN1BHbnpLYTZWVGRtVzVtYmFkMHJTaG1RYU9yZXhRWWtHaCtUa3BsR1grL0Y3aUh3RXcvU0VZa1VucmpwOGgwclZ4TXBPVFQ1Wm1SN0dNZ2pzSWkyeDJMYXI2Z2kvemV2K1Bsa2QzWGlXR0FXVFNsaFBFdEFGc05pUlFzelRMcWFkTkV3YU1qTXpwNWhFNnhTbVBxSkVqRHQzeHI2TnNJMTBiZWcrd0ZrenZrWndERmQ0R3paNTNnMmxTOUZYbi82eWxnMTBMbTVqbUlHQ1Bia0wrU0lVMjFXRURXZFNLbUFjSCt4MVF2eU5EVTFsNDRGQ2FhdVpnVlFjNkZpZ3d6WlpTcHF0OElQWlZsYzM5cGM5WUg3WjBxVVUzdm9OWEhzSGhhVEtncDAyMEFWYUNFbzJXSFhDckNQcWFzazVYcGJjdzA2RFJCdXZBNndaKzV6N2hOdFI3aytyV2N4a2F3Skx0d3BESWFpcFZYZDRoUUxaWlQrQTA3c2FYbmt0ckxKd2txeTVJellhc3RWblVZaW9iQUVrbU5zK3dtUTNOTkNoaE9Ydm5SZU80b2pKazNUbE1kRVgvMUYxc1h0WHd3b0x3THI1cm5UVDBKcVZwTWd5enY1b3dvenVnSUc3WDBWMFF6NlBSMXk4RGcvY0s2TkdsNnpKOXFEbU4wRHVDbHQ2QnFEcnJjYlB1M3BnQ21qRS81VzFIZlMwbmFyWjYwNkdIdTFMakhERGJINFVuMUJ1WTZaSVlCdGlCbVZVOUh5SzdXMEptVTM1Z1c1NEdBNU1uUVVRSVFnWUYzN2lGcW42SUh4VElxTUc5R2ZGOVVkM1NkYnV4amZZbGhVWThzT3paS1hmcHhvWnRlUm8ySnVGRFBLekpHSVMzL0RmeWhtYnBuR09IVm5ySzM0YXNHKzY1ZGpIaGJsNlpxeTdpMnhaaGVNSDIzQXh0RWhoQTl6bGFaV0tOYk0yNUJLNWpOdFdNUVhqczg3Z2cxaFhibXZMM2pIendXMzVyNzNJS3BiZC91SEVIbXVkNzlKMTBBdEJhMHZrWFBTaDFOM1ZwbTFObzF6Nkp5R09Tak11SHBGK3BwTGlxa3R4b21UL1JxT1hFbHBCTDE5SVhXZk5qdXJsdFh1MWxNbFZvNWljOWV0Z0s5ZE5FV3dLZnYwVzI2VlBWaW9OQU9vR2JLSzYrUnRTazhiNFg2dFBZdmRFeEVSbmVKSHA2d3pQSVdla0pQSWY4U21sdC94RURDSC9ic1I2N2ZLRE5hdThoUjV5MnZ1L0M2TkZXSUZ6OUR6MFNkTTNmTHRCM3Z4SVMwSDdwSXYzd2Q5dU82TTB4MVhQMGlIelIvd0JqSFlyM2VxMUlzd0FBQUFCSlJVNUVya0pnZ2c9PSIKfQo="/>
    </extobj>
    <extobj name="334E55B0-647D-440b-865C-3EC943EB4CBC-14">
      <extobjdata type="334E55B0-647D-440b-865C-3EC943EB4CBC" data="ewogICAiSW1nU2V0dGluZ0pzb24iIDogIntcImRwaVwiOlwiNjAwXCIsXCJmb3JtYXRcIjpcIlBOR1wiLFwidHJhbnNwYXJlbnRcIjp0cnVlLFwiYXV0b1wiOmZhbHNlfSIsCiAgICJMYXRleCIgOiAiWEZzZ1lWOXBkRjlwSUZ4ZCIsCiAgICJMYXRleEltZ0Jhc2U2NCIgOiAiaVZCT1J3MEtHZ29BQUFBTlNVaEVVZ0FBQUhnQUFBQkNCQU1BQUFCdXF3OHFBQUFBTUZCTVZFWC8vLzhBQUFBQUFBQUFBQUFBQUFBQUFBQUFBQUFBQUFBQUFBQUFBQUFBQUFBQUFBQUFBQUFBQUFBQUFBQUFBQUF2M2FCN0FBQUFEM1JTVGxNQVZLdmQ3ODFFRUhhN21TSXlab2xBTXpFSkFBQUFDWEJJV1hNQUFBN0VBQUFPeEFHVkt3NGJBQUFENFVsRVFWUklEYzFXdjI4a05SVDJKaUdUWlBOTEoxRlI1Q3JhUFNGMElGRnNDaEJDRkpNT1VjM3E2R2gycFpPUXJzb1dORlFERWhMbHBrRklvY2o5QjluL1lLK2ozSnhFUlpPNzJ3MGNnZkR4UFh2Rzl0b3pvK25BeFl6OXZ1L1pudmU5NTdGU3JWdlNlOWlhR3hIWGdjalcybkFFakZxVFErSUVpOURVZmd6Y3RpY0h6RjNnWldCcVA5d0MvbWpQRHBqYndJUEExSDU0QUp5MVp3Zk1HWEFZbU5vUDgvOU01dlIvS2ZPOWQyL2Vib3BlZzh6SjExajI4WU5TWDFVVXpsb0syNWJUZUlVY3QwL1ZGNHZSRG42UFFhYUhhNE1JZjRMRmxNYkp5UngvUnFEYSsrMzgvRHdEK0R4L0hzR2JLVTdFdUg3WHIzTFcvTnBxSHVKR0V6YTV1OWU2RnovcXFwbVYrcDVoOTFIMXpZTFZWdk1NR0JqbkhIaGhldUd6dHByN2VGVndPWTMrK05CVnFUcVpkNENQQy9ZcGNCVTdpdVdncHBxSHpvUGRRYlV6OTNSWWhhVEEwOEordlhLdTcyWk11YUxsWVRVYmtLR3dpWkVWbWhtUFN4c0w1azk0YUJ0d3d6dFNnWC9LcGZpK2NMT3FxSm9OT0hmeU1FbjgxSjdncnB3cWx0bUFUSXhTbm4wM2ozZ04zWEVaeTZ4QnpvbHhzY0FiYmg2eGROOHE3RlV5YTVCejJtQWZPTkdzbStrd01HZUJTWVpjYlZtYWg3VXlYMWJMZkFvbnlLck01WlR5bm9jeUc1Q3IyWml1eXV3NzkwS1pEY2c1L3k1b3lhck12bk1rc3dGekowOGdzK2ZjOVJMSk16T042bVQyV0h2QVg5N1FkbnRPaEVMbVJ5TUJONy8vYUd4SmE4Q3hIbXlkNlZjSmN1V3hOaWpGd0F1V1RmbElKamZab2l3MlJabnYwNmpVN0ZpZUZyd0dub21CN1VpTG1lamIxdU5YeklBeWJkVmxTWnBjQ2RHQ3VVc01ib0k3N3VnQ0pXdkhYV0E0cmQ1RjE3d3NPQU9tTWh0YnFzVmNlODN1SHE5YzI2NCtMNG9zWExzVm5nTVBiT0x4TEpPRGNFUGl1czdIQmpSVjZKTWlDMmY2UHVSQUJyTDQ1cms1OFlmSFpNKy9WZnhRTC9YTUlaR05pWGtnUy9LK1dGUUhKbEY3Vnh6MEQ1VzZkdHIyekk5azMveFlQREFyenZuaDNZVkVLSkdZSkZKb0tiaThhYmx4UHZwVWhqNTRhWUs2aC9GTTlya3Z3ZTYrenl5eHdaQXZrRzF2bW5QWkJ6dFlqb2owN2hoZUJtd204WkxHWUppTzdzdUdjM2YzdE9BUkhxcnVyNHVCU3ZvWWROSng0WExxNmx5UXcrUk43MVpnd1c2R2hjblJKMWltb3JKdWMvOGtGUVEvbFJBRGJzSGRIOU5QZnRIQWw5azcwNUtSRmJWZ3hvL1N4Yzhsd3ZjcTZBR215eEsraW95bG9SRWtpV2M0TmF0cGpTQjlOcngvVFRSRkkwajJVT1R2ZkJENWFVTWpTRVpQNGlVbFVOVWFRY2xTT1ZWbUQ2cGNtMEY2c0V5bVhQNVpwWE1qU0k5OUtYOWRBaFh1alNENVczSkgyTFlGdlRwREkwanFyaWlWbjZ3NmxhTkdVRWlUcGRwWmpFcDY4RzRFeVgyTXovRlo0R09IamFDd3Z2bndPMHVPT2diOEZ5ajJTM3R3eE1TOUFBQUFBRWxGVGtTdVFtQ0MiCn0K"/>
    </extobj>
    <extobj name="334E55B0-647D-440b-865C-3EC943EB4CBC-15">
      <extobjdata type="334E55B0-647D-440b-865C-3EC943EB4CBC" data="ewogICAiSW1nU2V0dGluZ0pzb24iIDogIntcImRwaVwiOlwiNjAwXCIsXCJmb3JtYXRcIjpcIlBOR1wiLFwidHJhbnNwYXJlbnRcIjp0cnVlLFwiYXV0b1wiOmZhbHNlfSIsCiAgICJMYXRleCIgOiAiWEZzZ2RGOXBYRjA9IiwKICAgIkxhdGV4SW1nQmFzZTY0IiA6ICJpVkJPUncwS0dnb0FBQUFOU1VoRVVnQUFBRElBQUFCQ0JBTUFBQURuTTVoREFBQUFNRkJNVkVYLy8vOEFBQUFBQUFBQUFBQUFBQUFBQUFBQUFBQUFBQUFBQUFBQUFBQUFBQUFBQUFBQUFBQUFBQUFBQUFBQUFBQXYzYUI3QUFBQUQzUlNUbE1BRUt2ZFJGUzdtVEoyNzJhSnpTSkkxYzNBQUFBQUNYQklXWE1BQUE3RUFBQU94QUdWS3c0YkFBQUIxa2xFUVZRNEVkMlVPMDRETVJDR1owTUllUkVpSWRIQ0RUWUZEUTFFWENDNUFBUUtHcHFGS2gzSkRVSkZtOVJJc0xsQmFCQWwwTkF1TjBBa1BNUkMrUEhZem12dGJaQm9jTEV6bnM5cmUxNG1Vc054MTdVV0ZYTkExS1RuTmFCb1J4NEdka0RBdTUya2dWYzd5UURQZHBJQ1NuYXlCQnpaU1F1bzJrbjdGKzc0Zis1T3dzZDRoTTNwbXdzZko2TThUWEkzOVhvOUFNUzNmajBObFA0L3NwTU85bVBjZVVKZkVTTTdEYnhKWWhhYmgwOUp6R0tyNkVveWk2MndxNDdKeGhiYlUyeXg5V0tMelkzdEhjTWRkVHhSSWJaM2NzRDNhTldzVEFBZGFjbW9Sa2tlWHB5cUZjS2ROYW0xT2l3Y2J4Z01IbGtqNFU1WEt0NFZpK1UrTGVKT0dtckFJeXNGSlFSZjBPM2NRQ2hYSkdUZjU4UzdrTUtYdEhnNlRTM1ozWFBpbmxuZFRZRmVFY2diOWZiNFpKVWVGeC84YjM0b2Q5aXFFdDFxQjl1SzFDNlpPSHltanozV3hiOThYaEpsbmhRMldOVlBRQUs4VDN2eTdvaWc4Q0t4d1JhcXprN1lsQlArckk1cWlsWVEramdlQStyaFpUVFo5Z2NuSTEzSVFFZDR5cVJVa2E4cnd5Z05lUjFIazJaMTZacWt3cEdlM3pRQnVYd0JEbXgwT0xKaVc2V29YZXdETkluY3JrbnluRWdaMkNqTGNCaFRLa0d6TE0yWGJ0L05HdFhNQzJsaFVMU1JaVHpnM2dhSXpzNFBCUGdCTStvS1hDUFhQWkFBQUFBQVNVVk9SSzVDWUlJPSIKfQo="/>
    </extobj>
    <extobj name="334E55B0-647D-440b-865C-3EC943EB4CBC-16">
      <extobjdata type="334E55B0-647D-440b-865C-3EC943EB4CBC" data="ewogICAiSW1nU2V0dGluZ0pzb24iIDogIntcImRwaVwiOlwiNjAwXCIsXCJmb3JtYXRcIjpcIlBOR1wiLFwidHJhbnNwYXJlbnRcIjp0cnVlLFwiYXV0b1wiOmZhbHNlfSIsCiAgICJMYXRleCIgOiAiWEZzZ1lWOXBkRjlwSUZ4ZCIsCiAgICJMYXRleEltZ0Jhc2U2NCIgOiAiaVZCT1J3MEtHZ29BQUFBTlNVaEVVZ0FBQUhnQUFBQkNCQU1BQUFCdXF3OHFBQUFBTUZCTVZFWC8vLzhBQUFBQUFBQUFBQUFBQUFBQUFBQUFBQUFBQUFBQUFBQUFBQUFBQUFBQUFBQUFBQUFBQUFBQUFBQUFBQUF2M2FCN0FBQUFEM1JTVGxNQVZLdmQ3ODFFRUhhN21TSXlab2xBTXpFSkFBQUFDWEJJV1hNQUFBN0VBQUFPeEFHVkt3NGJBQUFENFVsRVFWUklEYzFXdjI4a05SVDJKaUdUWlBOTEoxRlI1Q3JhUFNGMElGRnNDaEJDRkpNT1VjM3E2R2gycFpPUXJzb1dORlFERWhMbHBrRklvY2o5QjluL1lLK2ozSnhFUlpPNzJ3MGNnZkR4UFh2Rzl0b3pvK25BeFl6OXZ1L1pudmU5NTdGU3JWdlNlOWlhR3hIWGdjalcybkFFakZxVFErSUVpOURVZmd6Y3RpY0h6RjNnWldCcVA5d0MvbWpQRHBqYndJUEExSDU0QUp5MVp3Zk1HWEFZbU5vUDgvOU01dlIvS2ZPOWQyL2Vib3BlZzh6SjExajI4WU5TWDFVVXpsb0syNWJUZUlVY3QwL1ZGNHZSRG42UFFhYUhhNE1JZjRMRmxNYkp5UngvUnFEYSsrMzgvRHdEK0R4L0hzR2JLVTdFdUg3WHIzTFcvTnBxSHVKR0V6YTV1OWU2RnovcXFwbVYrcDVoOTFIMXpZTFZWdk1NR0JqbkhIaGhldUd6dHByN2VGVndPWTMrK05CVnFUcVpkNENQQy9ZcGNCVTdpdVdncHBxSHpvUGRRYlV6OTNSWWhhVEEwOEordlhLdTcyWk11YUxsWVRVYmtLR3dpWkVWbWhtUFN4c0w1azk0YUJ0d3d6dFNnWC9LcGZpK2NMT3FxSm9OT0hmeU1FbjgxSjdncnB3cWx0bUFUSXhTbm4wM2ozZ04zWEVaeTZ4QnpvbHhzY0FiYmg2eGROOHE3RlV5YTVCejJtQWZPTkdzbStrd01HZUJTWVpjYlZtYWg3VXlYMWJMZkFvbnlLck01WlR5bm9jeUc1Q3IyWml1eXV3NzkwS1pEY2c1L3k1b3lhck12bk1rc3dGekowOGdzK2ZjOVJMSk16T042bVQyV0h2QVg5N1FkbnRPaEVMbVJ5TUJONy8vYUd4SmE4Q3hIbXlkNlZjSmN1V3hOaWpGd0F1V1RmbElKamZab2l3MlJabnYwNmpVN0ZpZUZyd0dub21CN1VpTG1lamIxdU5YeklBeWJkVmxTWnBjQ2RHQ3VVc01ib0k3N3VnQ0pXdkhYV0E0cmQ1RjE3d3NPQU9tTWh0YnFzVmNlODN1SHE5YzI2NCtMNG9zWExzVm5nTVBiT0x4TEpPRGNFUGl1czdIQmpSVjZKTWlDMmY2UHVSQUJyTDQ1cms1OFlmSFpNKy9WZnhRTC9YTUlaR05pWGtnUy9LK1dGUUhKbEY3Vnh6MEQ1VzZkdHIyekk5azMveFlQREFyenZuaDNZVkVLSkdZSkZKb0tiaThhYmx4UHZwVWhqNTRhWUs2aC9GTTlya3Z3ZTYrenl5eHdaQXZrRzF2bW5QWkJ6dFlqb2owN2hoZUJtd204WkxHWUppTzdzdUdjM2YzdE9BUkhxcnVyNHVCU3ZvWWROSng0WExxNmx5UXcrUk43MVpnd1c2R2hjblJKMWltb3JKdWMvOGtGUVEvbFJBRGJzSGRIOU5QZnRIQWw5azcwNUtSRmJWZ3hvL1N4Yzhsd3ZjcTZBR215eEsraW95bG9SRWtpV2M0TmF0cGpTQjlOcngvVFRSRkkwajJVT1R2ZkJENWFVTWpTRVpQNGlVbFVOVWFRY2xTT1ZWbUQ2cGNtMEY2c0V5bVhQNVpwWE1qU0k5OUtYOWRBaFh1alNENVczSkgyTFlGdlRwREkwanFyaWlWbjZ3NmxhTkdVRWlUcGRwWmpFcDY4RzRFeVgyTXovRlo0R09IamFDd3Z2bndPMHVPT2diOEZ5ajJTM3R3eE1TOUFBQUFBRWxGVGtTdVFtQ0MiCn0K"/>
    </extobj>
    <extobj name="334E55B0-647D-440b-865C-3EC943EB4CBC-17">
      <extobjdata type="334E55B0-647D-440b-865C-3EC943EB4CBC" data="ewogICAiSW1nU2V0dGluZ0pzb24iIDogIntcImRwaVwiOlwiNjAwXCIsXCJmb3JtYXRcIjpcIlBOR1wiLFwidHJhbnNwYXJlbnRcIjp0cnVlLFwiYXV0b1wiOmZhbHNlfSIsCiAgICJMYXRleCIgOiAiWEZzZ1lsOXBjMTlwSUZ4ZCIsCiAgICJMYXRleEltZ0Jhc2U2NCIgOiAiaVZCT1J3MEtHZ29BQUFBTlNVaEVVZ0FBQUhnQUFBQklCQU1BQUFEUE1DeE1BQUFBTUZCTVZFWC8vLzhBQUFBQUFBQUFBQUFBQUFBQUFBQUFBQUFBQUFBQUFBQUFBQUFBQUFBQUFBQUFBQUFBQUFBQUFBQUFBQUF2M2FCN0FBQUFEM1JTVGxNQUVESkVabmFKcTd2Tjc1a2kzVlR0STV0NEFBQUFDWEJJV1hNQUFBN0VBQUFPeEFHVkt3NGJBQUFFSVVsRVFWUllDYVZYUFd4VFZ4UStkcHpnSkMrSkpTUUVRaWhXdTNXQkJZbk5XU29tNUxDeHhlcEFCWXM3STFWT2h3NnRCQVpWUld5bXJSaUNRQytJdVUwV2hNUkNnU0pWVlN0bnE1QXF1Zi9VcHU3cGQ5ODk1OTVudjUvaCtRNis5NTd6ZmZmbi9OMW5JaXE5L2U3N240UzdWS2gxMkxRUENuRXBqTWdieGNpbkwxNEJmYjhZR2F5UVI0VzV4UHhQWVhMQS9GZGhjb1g1OThMa1E4eS9GaWF2TUc4WEpxOHpieFltRDVqcmhjbDd6SVc1MUovQnphVlozTHc2aTV1WFozVHo5Y0lHZzV0YmhjbHc4Nm5DNUJuZFBDUTZjblg4Y1MxNy85TFpxN3p6WGxJUE4vOU5qM2tVOHB1a1VpVGxMdk5QekM4U0FMajVqd3JmcVFWYmZDK2hGRUdicjlVb09KYzBMTno4VzhkVWtqa2U3YWV6ai9IelNMR1ZLRGpJNXU5SGtibTduT0h2M3RDYW84TFRab0diK1ZtMGNDT2psQjNpTCtSRXZjMnBvOEhOY3R5bGpBcmMwRnB4T1ZGeDRHWXBmN2pBd2RUSzBiUW5wNjF5NGw1OVI0RnlPNFZjNXJHVk5oSlBHdHo4V2hpdysrMFU4ckxXaWpienhxVGV1RmtrS01IL1RpcWoyUW9qQWswYjZCSHNGTCt4Yk1heGRaMXk3eU9IV05ObmNPSHVBeWUwQUZoSnZZdmhmNko5NnU1Q0JMSWlISmNzWU4xbk0xQi9pbnBQNzRuNUVueDUzdFBzeUFJR1BwdXhqaDY3NjVZaFdtUzBtNmNtNlJhd3h5N21HczdqMU9CZEI1NDNaTkRyVG9LQkJmUzhDZHRJRVFFRXYzaGtLYlRzWVh4ekMyQ2Z4dDJNTXRxdzVHVGt6M2tMNHdNaHhhdzR3WnhzblVoblhFZ0RBeDhJbWdIK3pORm9YdGhxVGxVak1HN0wyQmltcnZMSmZ2WHI2T1FTNDA2SHdOaVdDVnlTL1ZGMCtMS2h4MDBHRmlLZ0plUzFtTzFFRk8vT2dPejlGMm5BME9VRy92cHhraHR2K1VPS2JOM0hTRWZUZGU3VG5VMUhvYmQwaUtTN2JzY0tBRm1VU0d6N0VWbnFEbnZqZmFVMCtVc1psblZuQjFoelJzTFhtSzBLSjE0am5HVVBnZ3NrbXdseDBJcldjUUJmOUdCc1d5UzdMU1M1ejAxM05KQ3RlUnlnNm5adWlxNENiMWJ4QXRrR3FYbzNFS2dITE9qQ0NQODNFWDRGRWJja1k2STkvOEd5S3NIdEFiQkNMZUtnSE5sN05yY0pkVUtyQWx5ZzExK1VhOFVBZmJsSWcrVk42UjhRdFYzQXQvbGx0RForQmxMVlk0Q20vWHVCRTlnM3AyUkNOSFF4ZTFMVGhnSzVTaHl3YURkNW9oc0gyQWw1aXUyalZwWHpFTDBqd1JrSEJLSHhZeVYwSVk0WllzbFM4Y2VwLzhJT2p6c0h4QUZQK0RQQ3kvK1Z3dEd2eHdydlVmNjhqalYrNWlFNmJRNVE2dkNZK1R1Vm03N3BxaWdtcjVqdi80Qi9JUWRHSTgwRGdrdmh6a01WUjMzUEZRZ3pmZlJoT0xyMVRRNWdRb1Y2MUpvUVRFL3lBSWk2L1duOHhEd1BzQlI3YXlaSU9za0RORXhPcmY2bzBHU2ZCK2dZZTVud3oybzVBSlNVWGFLVDMyWlJLUStBYjRVNlVXY2prNXdIV0RCSkg0Vi9CajBQTUcrcVZsVVRPbVdCUEVEWmVHcExTMEFLT1JmUUhkSHl1SmJDVWxFZTRBVGY0aHNLVE90ekFSZnVYa3ZqZUprRi9BOUI2bjc1MmdkTUdnQUFBQUJKUlU1RXJrSmdnZz09Igp9Cg=="/>
    </extobj>
    <extobj name="334E55B0-647D-440b-865C-3EC943EB4CBC-18">
      <extobjdata type="334E55B0-647D-440b-865C-3EC943EB4CBC" data="ewogICAiSW1nU2V0dGluZ0pzb24iIDogIntcImRwaVwiOlwiNjAwXCIsXCJmb3JtYXRcIjpcIlBOR1wiLFwidHJhbnNwYXJlbnRcIjp0cnVlLFwiYXV0b1wiOmZhbHNlfSIsCiAgICJMYXRleCIgOiAiWEZzZ2MxOXBYRjA9IiwKICAgIkxhdGV4SW1nQmFzZTY0IiA6ICJpVkJPUncwS0dnb0FBQUFOU1VoRVVnQUFBRGdBQUFBekJBTUFBQUF3YjlidUFBQUFNRkJNVkVYLy8vOEFBQUFBQUFBQUFBQUFBQUFBQUFBQUFBQUFBQUFBQUFBQUFBQUFBQUFBQUFBQUFBQUFBQUFBQUFBQUFBQXYzYUI3QUFBQUQzUlNUbE1BRUdhcnU5M3Z6WWt5UkZRaWRwbENVUU5LQUFBQUNYQklXWE1BQUE3RUFBQU94QUdWS3c0YkFBQUNJMGxFUVZRNEVYV1R2Mi9UVUJESHoyMmF4b2tUTWxBaE1VQWx4QndXNXBRQmxnNW1BUWtFS2d5MFlrcVJPckFnZDZyRUZDWWtwbVpnTnhJREMxTDdENkFXaVQxbFlHS29SSnNZOGV2THZYdjMzSmZZZVlQdjd2dnhPNS92M2lPeUs3aHlFeHN2TlpneVlRemNBZTVQeVRic1k3Vk4wVlZzbDlBTHVDZnE4RzhKVExLMnFIT3cxbjlsSG84MVRBNTlYZndVcXUxZ3BRQVR6VllCTnFkaGlKR1ZVdURhTkd6aDFFcDlZSGthTGlDejBwNUw0YjF4RHRpWHNMYitOWmZENUliNERBdDEwQUZPQkZhQjhlZDhpenJIV3NnaWVEMGZUT0lZUDBSb0dzajRsWTlUSEVrWTlDek5CaDZOUG1xUVdvaXltVkJkdDVhT2s1cEtmM2w1ejl6R044bXNQVDdUMWJ1NFkvQ2dvS3Z3bHVIUkxFaERGR2Y5eHIwOW4vZTRmbXZqVU5RT25pb04zYzRnenBMUlBxdmNPNTBtRWZSSGwwNW9VUVoxd0dYb1RvWURjZU50YXVFM3V4M2s0NDh3RmpiSHYxdkJUL2FQa2JlMG9kN0NINklxL2pIczVpWHlkK3paN3F3UUh3UXp6ajRlOGxQV0h0NkpYV1BUQjIrblhmT1FGVWttb3NCOHVTZjlxT2dkSW5xdHpZczRWUjJTSlZqVEczdEo2dE1zM0N6eHp1TUZINTdnUFRJMmJsM1dnMGtmZ0NkM2dWTmJqY1VkdUxsL3V0NGJiMzEzbThRbWVEUVIrMEhrdXV5THpxKzUyK01FMzFiZHBmUkY1NmRtSm8wSExweTBYVk9QNlgvSkN1U2s3ZDR1UVp3UTRJWjBsMHRoelV4ZCtsK0NtK1pZVmV6OUxPRFEvTWx3czZCYklSNVRhOVNlQVpld2hXY3pHTkdYOVZWbS93RkE0QW1aZkVSem9RQUFBQUJKUlU1RXJrSmdnZz09Igp9Cg=="/>
    </extobj>
    <extobj name="334E55B0-647D-440b-865C-3EC943EB4CBC-19">
      <extobjdata type="334E55B0-647D-440b-865C-3EC943EB4CBC" data="ewogICAiSW1nU2V0dGluZ0pzb24iIDogIntcImRwaVwiOlwiNjAwXCIsXCJmb3JtYXRcIjpcIlBOR1wiLFwidHJhbnNwYXJlbnRcIjp0cnVlLFwiYXV0b1wiOmZhbHNlfSIsCiAgICJMYXRleCIgOiAiWEZzZ1lsOXBjMTlwSUZ4ZCIsCiAgICJMYXRleEltZ0Jhc2U2NCIgOiAiaVZCT1J3MEtHZ29BQUFBTlNVaEVVZ0FBQUhnQUFBQklCQU1BQUFEUE1DeE1BQUFBTUZCTVZFWC8vLzhBQUFBQUFBQUFBQUFBQUFBQUFBQUFBQUFBQUFBQUFBQUFBQUFBQUFBQUFBQUFBQUFBQUFBQUFBQUFBQUF2M2FCN0FBQUFEM1JTVGxNQUVESkVabmFKcTd2Tjc1a2kzVlR0STV0NEFBQUFDWEJJV1hNQUFBN0VBQUFPeEFHVkt3NGJBQUFFSVVsRVFWUllDYVZYUFd4VFZ4UStkcHpnSkMrSkpTUUVRaWhXdTNXQkJZbk5XU29tNUxDeHhlcEFCWXM3STFWT2h3NnRCQVpWUld5bXJSaUNRQytJdVUwV2hNUkNnU0pWVlN0bnE1QXF1Zi9VcHU3cGQ5ODk1OTVudjUvaCtRNis5NTd6ZmZmbi9OMW5JaXE5L2U3N240UzdWS2gxMkxRUENuRXBqTWdieGNpbkwxNEJmYjhZR2F5UVI0VzV4UHhQWVhMQS9GZGhjb1g1OThMa1E4eS9GaWF2TUc4WEpxOHpieFltRDVqcmhjbDd6SVc1MUovQnphVlozTHc2aTV1WFozVHo5Y0lHZzV0YmhjbHc4Nm5DNUJuZFBDUTZjblg4Y1MxNy85TFpxN3p6WGxJUE4vOU5qM2tVOHB1a1VpVGxMdk5QekM4U0FMajVqd3JmcVFWYmZDK2hGRUdicjlVb09KYzBMTno4VzhkVWtqa2U3YWV6ai9IelNMR1ZLRGpJNXU5SGtibTduT0h2M3RDYW84TFRab0diK1ZtMGNDT2psQjNpTCtSRXZjMnBvOEhOY3R5bGpBcmMwRnB4T1ZGeDRHWXBmN2pBd2RUSzBiUW5wNjF5NGw1OVI0RnlPNFZjNXJHVk5oSlBHdHo4V2hpdysrMFU4ckxXaWpienhxVGV1RmtrS01IL1RpcWoyUW9qQWswYjZCSHNGTCt4Yk1heGRaMXk3eU9IV05ObmNPSHVBeWUwQUZoSnZZdmhmNko5NnU1Q0JMSWlISmNzWU4xbk0xQi9pbnBQNzRuNUVueDUzdFBzeUFJR1BwdXhqaDY3NjVZaFdtUzBtNmNtNlJhd3h5N21HczdqMU9CZEI1NDNaTkRyVG9LQkJmUzhDZHRJRVFFRXYzaGtLYlRzWVh4ekMyQ2Z4dDJNTXRxdzVHVGt6M2tMNHdNaHhhdzR3WnhzblVoblhFZ0RBeDhJbWdIK3pORm9YdGhxVGxVak1HN0wyQmltcnZMSmZ2WHI2T1FTNDA2SHdOaVdDVnlTL1ZGMCtMS2h4MDBHRmlLZ0plUzFtTzFFRk8vT2dPejlGMm5BME9VRy92cHhraHR2K1VPS2JOM0hTRWZUZGU3VG5VMUhvYmQwaUtTN2JzY0tBRm1VU0d6N0VWbnFEbnZqZmFVMCtVc1psblZuQjFoelJzTFhtSzBLSjE0am5HVVBnZ3NrbXdseDBJcldjUUJmOUdCc1d5UzdMU1M1ejAxM05KQ3RlUnlnNm5adWlxNENiMWJ4QXRrR3FYbzNFS2dITE9qQ0NQODNFWDRGRWJja1k2STkvOEd5S3NIdEFiQkNMZUtnSE5sN05yY0pkVUtyQWx5ZzExK1VhOFVBZmJsSWcrVk42UjhRdFYzQXQvbGx0RForQmxMVlk0Q20vWHVCRTlnM3AyUkNOSFF4ZTFMVGhnSzVTaHl3YURkNW9oc0gyQWw1aXUyalZwWHpFTDBqd1JrSEJLSHhZeVYwSVk0WllzbFM4Y2VwLzhJT2p6c0h4QUZQK0RQQ3kvK1Z3dEd2eHdydlVmNjhqalYrNWlFNmJRNVE2dkNZK1R1Vm03N3BxaWdtcjVqdi80Qi9JUWRHSTgwRGdrdmh6a01WUjMzUEZRZ3pmZlJoT0xyMVRRNWdRb1Y2MUpvUVRFL3lBSWk2L1duOHhEd1BzQlI3YXlaSU9za0RORXhPcmY2bzBHU2ZCK2dZZTVud3oybzVBSlNVWGFLVDMyWlJLUStBYjRVNlVXY2prNXdIV0RCSkg0Vi9CajBQTUcrcVZsVVRPbVdCUEVEWmVHcExTMEFLT1JmUUhkSHl1SmJDVWxFZTRBVGY0aHNLVE90ekFSZnVYa3ZqZUprRi9BOUI2bjc1MmdkTUdnQUFBQUJKUlU1RXJrSmdnZz09Igp9Cg=="/>
    </extobj>
    <extobj name="334E55B0-647D-440b-865C-3EC943EB4CBC-20">
      <extobjdata type="334E55B0-647D-440b-865C-3EC943EB4CBC" data="ewogICAiSW1nU2V0dGluZ0pzb24iIDogIntcImRwaVwiOlwiNjAwXCIsXCJmb3JtYXRcIjpcIlBOR1wiLFwidHJhbnNwYXJlbnRcIjp0cnVlLFwiYXV0b1wiOmZhbHNlfSIsCiAgICJMYXRleCIgOiAiWEZzZ1lsOXBjMTlwSUZ4ZCIsCiAgICJMYXRleEltZ0Jhc2U2NCIgOiAiaVZCT1J3MEtHZ29BQUFBTlNVaEVVZ0FBQUhnQUFBQklCQU1BQUFEUE1DeE1BQUFBTUZCTVZFWC8vLzhBQUFBQUFBQUFBQUFBQUFBQUFBQUFBQUFBQUFBQUFBQUFBQUFBQUFBQUFBQUFBQUFBQUFBQUFBQUFBQUF2M2FCN0FBQUFEM1JTVGxNQUVESkVabmFKcTd2Tjc1a2kzVlR0STV0NEFBQUFDWEJJV1hNQUFBN0VBQUFPeEFHVkt3NGJBQUFFSVVsRVFWUllDYVZYUFd4VFZ4UStkcHpnSkMrSkpTUUVRaWhXdTNXQkJZbk5XU29tNUxDeHhlcEFCWXM3STFWT2h3NnRCQVpWUld5bXJSaUNRQytJdVUwV2hNUkNnU0pWVlN0bnE1QXF1Zi9VcHU3cGQ5ODk1OTVudjUvaCtRNis5NTd6ZmZmbi9OMW5JaXE5L2U3N240UzdWS2gxMkxRUENuRXBqTWdieGNpbkwxNEJmYjhZR2F5UVI0VzV4UHhQWVhMQS9GZGhjb1g1OThMa1E4eS9GaWF2TUc4WEpxOHpieFltRDVqcmhjbDd6SVc1MUovQnphVlozTHc2aTV1WFozVHo5Y0lHZzV0YmhjbHc4Nm5DNUJuZFBDUTZjblg4Y1MxNy85TFpxN3p6WGxJUE4vOU5qM2tVOHB1a1VpVGxMdk5QekM4U0FMajVqd3JmcVFWYmZDK2hGRUdicjlVb09KYzBMTno4VzhkVWtqa2U3YWV6ai9IelNMR1ZLRGpJNXU5SGtibTduT0h2M3RDYW84TFRab0diK1ZtMGNDT2psQjNpTCtSRXZjMnBvOEhOY3R5bGpBcmMwRnB4T1ZGeDRHWXBmN2pBd2RUSzBiUW5wNjF5NGw1OVI0RnlPNFZjNXJHVk5oSlBHdHo4V2hpdysrMFU4ckxXaWpienhxVGV1RmtrS01IL1RpcWoyUW9qQWswYjZCSHNGTCt4Yk1heGRaMXk3eU9IV05ObmNPSHVBeWUwQUZoSnZZdmhmNko5NnU1Q0JMSWlISmNzWU4xbk0xQi9pbnBQNzRuNUVueDUzdFBzeUFJR1BwdXhqaDY3NjVZaFdtUzBtNmNtNlJhd3h5N21HczdqMU9CZEI1NDNaTkRyVG9LQkJmUzhDZHRJRVFFRXYzaGtLYlRzWVh4ekMyQ2Z4dDJNTXRxdzVHVGt6M2tMNHdNaHhhdzR3WnhzblVoblhFZ0RBeDhJbWdIK3pORm9YdGhxVGxVak1HN0wyQmltcnZMSmZ2WHI2T1FTNDA2SHdOaVdDVnlTL1ZGMCtMS2h4MDBHRmlLZ0plUzFtTzFFRk8vT2dPejlGMm5BME9VRy92cHhraHR2K1VPS2JOM0hTRWZUZGU3VG5VMUhvYmQwaUtTN2JzY0tBRm1VU0d6N0VWbnFEbnZqZmFVMCtVc1psblZuQjFoelJzTFhtSzBLSjE0am5HVVBnZ3NrbXdseDBJcldjUUJmOUdCc1d5UzdMU1M1ejAxM05KQ3RlUnlnNm5adWlxNENiMWJ4QXRrR3FYbzNFS2dITE9qQ0NQODNFWDRGRWJja1k2STkvOEd5S3NIdEFiQkNMZUtnSE5sN05yY0pkVUtyQWx5ZzExK1VhOFVBZmJsSWcrVk42UjhRdFYzQXQvbGx0RForQmxMVlk0Q20vWHVCRTlnM3AyUkNOSFF4ZTFMVGhnSzVTaHl3YURkNW9oc0gyQWw1aXUyalZwWHpFTDBqd1JrSEJLSHhZeVYwSVk0WllzbFM4Y2VwLzhJT2p6c0h4QUZQK0RQQ3kvK1Z3dEd2eHdydlVmNjhqalYrNWlFNmJRNVE2dkNZK1R1Vm03N3BxaWdtcjVqdi80Qi9JUWRHSTgwRGdrdmh6a01WUjMzUEZRZ3pmZlJoT0xyMVRRNWdRb1Y2MUpvUVRFL3lBSWk2L1duOHhEd1BzQlI3YXlaSU9za0RORXhPcmY2bzBHU2ZCK2dZZTVud3oybzVBSlNVWGFLVDMyWlJLUStBYjRVNlVXY2prNXdIV0RCSkg0Vi9CajBQTUcrcVZsVVRPbVdCUEVEWmVHcExTMEFLT1JmUUhkSHl1SmJDVWxFZTRBVGY0aHNLVE90ekFSZnVYa3ZqZUprRi9BOUI2bjc1MmdkTUdnQUFBQUJKUlU1RXJrSmdnZz09Igp9Cg=="/>
    </extobj>
    <extobj name="334E55B0-647D-440b-865C-3EC943EB4CBC-21">
      <extobjdata type="334E55B0-647D-440b-865C-3EC943EB4CBC" data="ewogICAiSW1nU2V0dGluZ0pzb24iIDogIntcImRwaVwiOlwiNjAwXCIsXCJmb3JtYXRcIjpcIlBOR1wiLFwidHJhbnNwYXJlbnRcIjp0cnVlLFwiYXV0b1wiOmZhbHNlfSIsCiAgICJMYXRleCIgOiAiWEZzZ1lWOXJJQzBnTW1KZmF5QXRJQ2hoWDJ0ZUxTQXJJR0pmYXlrb2MxOXJJQzBnTVNrZ0lGeHNaWEVnWVY5cmVGOXJJQzBnWWw5cmVWOXJJRnhzWlhFZ1lWOXJJQzBnTW1KZmF5QXJJQ2hoWDJ0ZUt5QXRJR0pmYXlrb2MxOXJJQzB4S1Z4ZCIsCiAgICJMYXRleEltZ0Jhc2U2NCIgOiAiaVZCT1J3MEtHZ29BQUFBTlNVaEVVZ0FBQ3BvQUFBQmhCQU1BQUFBK0svMTZBQUFBTUZCTVZFWC8vLzhBQUFBQUFBQUFBQUFBQUFBQUFBQUFBQUFBQUFBQUFBQUFBQUFBQUFBQUFBQUFBQUFBQUFBQUFBQUFBQUF2M2FCN0FBQUFEM1JTVGxNQVZLdmQ3ODFFRUhhN21TSXlab2xBTXpFSkFBQUFDWEJJV1hNQUFBN0VBQUFPeEFHVkt3NGJBQUFnQUVsRVFWUjRBZTE5YTJ4a3lYWGU1VHpZTThQWFJGSVEyQWhBT2hJc3lETEFzWFpYeWlKU2VwQmRQZjFvT3Q1WWpoT29XNDdpWkowSEdhMWtaQVZISkdJQi9oT0k0NndlenNQb3lVTUpMQ1VoWTQwRHdZQ1doQ0xiY0dDQUUxbUdMY01HQ1dkangzWnNUcFljYVdkWHN6ZW5icjJyVGxXZHVsM040Y3gyLytDdFczWHFuSzlPblRxMzZ0eTZ4YXFhL0NZYW1HaGdvb0VSTmZEY3pSRVpUS3BQTkREUndFUURFdzJBQm5vckV6Vk1ORERSd0VRREV3Mk1yb0g2eXVnOEpod21HcGhvWUtLQmlRWW0zblJpQXhNTlREUXcwVUFKRFV5OGFRa3RUbmhNTkREUndFUURFMjg2c1lHSkJpWWFtR2lnaEFZbTNyU0VGaWM4SmhxWWFHQ2lnWWszbmRqQVJBTVREVXcwVUVJREUyOWFRb3VuazhlckI2Y0wxOHozQnZIY0U2Z1JQRUdnazRKWHBnYW0za3hwOXdsNjB4czNRNEJvVUVPMTIrYUg4YlRsZUxycVhUcmVQbDJBcXU2MUFLQjdCRFdJSndCemt2MksxY0RXZDFPYWZvTGU5T3lkRUNBYTFGRHR0dmxoUEcwNW5xNTZ5OTg4WFhpcTZxbmJhemlrZXdRMWlBZEhPY2w5eFdyZ1RMMUxhZnNKZXROTzk3MDRJaUpVdkhMNzNDQ2U5aXhQVTgyTDllQTB3V0ZZWm5wdlFTSGRLNmdoUENqSVNlWXJXQVBEcjVNYWY0TGV0THB4aEU5TmlGQko3Y2toQ3VISjRkR2V0dlBMdi9WN24reGRiODhnVWJOL04wRlF0UGduL3NISDMvREVpeW1XZTdnRm5DeFVBMlFBajBGeG55VnAzWENmTllvQWQ4eUQ2WHg5a3dDaXFzcDRVMXBqWm10MGFrS0ZTbXBQRGxFQVR3NkxFV2lYYS9aYkdvRkR0T3FaK2lCYVhyYndUTk9ZNTFOTXArb1ZoT1Jrb1pvQWNEd214ZjJWSm5iRC9kVW9DdG94RDZibGx5a2dTbmxUWW1NV2IyT2dxRkN4dXFQbDRYaEc0MG11M1dzY0VPMlpSMmFxQ1ErRFVXcE5VeTUxcm1sTWVqWjhpRG5jazRWcU5SckZZMUhjVnpmVWJyaXZHa1VCTzk3Qk5GOWZvNEFvNVUySmpabkhwbUprcUxRRzVWQ2hlSElZMEdrN1gzbmkrSkZ2V3pNcS9OMC9mUjI0b0cwanAyUnl1djVHU1hZcFh0TWYvejJ3Z1pkU1pOWFplc09qT1ZHb1g3YmZ6V0o0UElEM1R3YTFHKzZmRnFGSVQzb3dyZGJtd0VVaDhjd3lLMzJxWitpKzRFTWhRL1dyWnVmTVBtNTdMd3hQTmxOS2hlbGhNM2s3dW1rUjkrcGo2NzdnelllSWtaNXlJbUZlZERYSmJhYjJOeHFjSk5UcCt2OVpHREU4RnNGOWQwUHFodnV1VlJiZ2t4NU1uVjU2MGNVQmx2R213SXZrR1hiOGpRWjBxSlpHMjkyczFwZXRpZ2dlcTd6VXpjeHlmZnM3UGdrTzlYakRaRm5YWTF1Tzk5R2dpaW04ZEhxaHBxeUhObzg4dVNjSXRiUGxlTk1Ld2VNQnRES2UzYkJ1VDkwTnJSdUt3Wjc1UDhWWVVSbWQrR0E2ajBiN01iakZ2Q25KTTF6d3hkR2hZdkR6OGo1U085NFV3WlBIa1VqOTVmcHRRRG5YQnlXdDZTb3pkWTNNMVhYNUNLazV3cXA3QlBaWTFaMGFXY1Y3aE9lOGwyTW5DTFh6c2RyMXBqNGVEN0tWOGFUTHdDbzlCVGUwYmlnRkZLYUo5dnlrRk9NSW54TWZUUHZrZUp6djNpTHRpQlFSUFVQUGV6bEdoeHFSVGl2Nnh4RGFjL3JleDBOamxVYzFWZk9sd2dXWW5YNlByanBYSSt0ZVhUeEthcjIrSHE4KzFRVXM5dTlvTzE0bFVicGYrd3NQdjhxYzErUWtWSjlKeTV3dkRxSEI5a3EvOHZGRW1mL1pXblJsbE9wZUZ0SzZvUkRDcVg1OTRoR2xFeDlNblRxeDh3K2UwZDd2MkhFMGVRb25lb1o5ZDhRbG9lYkJpRkRQZkkwMTJXbWtoeWZDb0gzUjN2RXVyN3dLYTMzdHMyQS95NjMyVEtNMWwxTnhjNzZYeGphQ2pTakxWT0Z5WGFkSVdIblhEVUVrb1ZLNHBtbSs5ZWU2VFdzZGIrcmppYkg2ZFdDeEVTTzQ5MlhFYmlnQ2RBNVVPcTdWVlJEZ2lRK21NNmtYdXR5d0d1dlNmNjRGRzBBb0lIcUdzMjRJSWdtVklKdEFNdlhaWjNoREhXL3E0U0h3eWlicDlPU0w1Q2tBOFU1Vi95d3AwcWpJTXhLenFjZHBOZnZNUSs3dlRXdFJDYis5SFMydXVyUWc4S0x6UUV0RGpZdWxsbTZCNnIvdkY3eTVhZVhpaWZHRFNjanhIOFFJVGtFWnNSdEtJTDNRQTVYR2phYUVHSnRIOGNHVXN1dHFMN1hPK3cwMWt1b2ptWHhrWU1QT3V5TjZoaWwzcFpXRW1nY2pSSDBKeHRMeEgvZTl1YW1ISjhSZ2xQd3oraHRQbURub0haZnJZNXZvWEV3OVR2T2JNNXQ0eDlRaFRsUE9PbS8reHdBVmJkeS9mK2lIZjZjNjczdFRGdzlhdWNuc1BPZStSUXpUM3JNU2FqY1VBUGhSY0tidktzQW5qMFhwd1pTeTY2b2FwdFo1dWdHbDRxWlV6OUIxOWdSbFFOV2c4MU9YSG52a1ArOVd2amV0WER6NXJOTTE5blRjQmRTa1hlc2lLZEtZNXU5VGpPRVpOWld3RkpoMis1dWZmR1RWQldkdE9BYW9pRlNSaFhoVEYwK3c4Z3pNYnAwZGJrSGFlMWRBN1liUkVmNGltREo3dDNyQ3Y5S0RLV1hYVmM3aUtURkd5S3FpZW9aTk8rNlVBNVdNSlVqWTkrYW1sWU1uV0hXVWdxSGVTTS9teUN1U0Z3eFBtU3g4SGJyaDZkSDV6emx6U3BjanRPeVdtNGZkZDV3OXRtT0Fpb25sZVlnM2RmR0VLc08rblByMjVWRHBxY21uZHNQSWdIOGVMUG43UithU3o2RDBZRXJaZFhXUk5rdG9XbExLbTFJOXc3bzlLSE9nNW12ZXJZRjRVd2VQVzZQSXZmRUYyQ3pZNEV1UzZkaENYSjNhMzlVcGhiYTlwcXlPR09xcHFtVXJjRG9PcU9FbUl0N1V3Uk9xT3p1RTNXMkRVT25weVNkM3c0aVFmeFVNK1ZNajhtaFZ2ZlJnU3RsMXRaN2hJak5JbzQybmVvWXpkdUEwQjJwVVBxa1E4YVlPSGhLYlRDSllmUDJRcXRMVDRjWHhoYmd1MU41R05BV2diU0psZGV2VUlQQ3FucHdEbG5GQURUY1I4NlkybmtEZGFUQ2Q1M2NEaGFjcG05d05vNEgrMjNWZGYrZG9MTnJWTGo2WVVuWU5xOWNETXRSQzNwVHNHYVpyYTRkTURsUnltNEtFTUNUY3RacURKMWgxaEFKcmRUK0U5YUxnTmI0UTExazkveDBCdDEwMVpYV0wxQ0R3Z2dWdUhGQnQ0T1lkNWsxdFBDYTFUazkxNi9yRmJYMS9lbFBrYmhpcENhK3U2L3B6STNGb1c3bjRZRXJaTmV4Vm9YZDhJVzlLOXd5MUJTNEhhdHNPMFBYNnZqZXRiRHlhdGx6cUlwamVYY251RUc1RWVud2hyajFyK2lkRmozWk5XUjAxMUFOeEtIUGlQQTZvNFlaaTN0VEdnOWFkZ3hYRnkydG8wV25MSkhmREtNQy9Da1o4ajNhS0ZSOU1LYnVlVmJNZmdzWUtlVk82WnhpYUUrY3NxSVRXSkVnd2IycmhTZFJ2Vnd4RHVGYmY0Ky9EalJpWEVPSmFhY2N4Vld2TDFIR0ttRmllc3JvdTFlcm1yS0R1T0tDR1c0UjVVeHNQVnBkOVEzZnlXNEV3Sk9rOGNqZWtXWVVvMlBlNXh4dWgwakhuRng5TUtidStaRDM4RTYwcjVFM3BubUhmbEpnRk5kRVNRakhtVFMwOEJCNzVKTXdBNU9xK1dvU2JiYzVqdlI2RDAydFlHN3V3OHVFR2FpU3NEa0k5NXBRendJUmx3emZJdTdwNEhGQTFkemVGZVZNYmoxc0Q3ajhLWFhZUHRnSWhTTkpaOUc1STh3cFFkQTd2NVU2eDRvTXBZZGZWUWszN0p5YU50a3pmRmxBZkpadnVHWGJNRFFkWlVDazQ0alI5WktWdjRZbFhiMW5LUHVKVVcvWVg0V2FYTTRMa29DWExlTFZwRlV5STAyV1ZKcXdPUWoxVXErc2FtK1RHQWpYY0xzeWJRbUJzSTF5anF0aSt5bnV4RlNpR0tWaVcwUTFCSHZFQ3R1MzJIdTRVS3o2WUVuWmRyZEkyL25HbEZmS21kTTl3MXR5OW5RVTEzc3VVMGo3aVRTMDhGQ2JaTk9BeHRLZlpoeHV4MGg5YmlHdGVUNFd6d1FZckpLeU9IdXFCTFVuWGxKU3hRRlhjdlFUcVRVMDhYbzNxUzlCaFAraG5uOUtjakc1bzE0TFpaWENtZzNaMVM5UXFQcGdTZGwwZDVvVGpDbmxUdW1jNG8yT0lWUjdVMFR1amozaFRDOCtySHI3OTdhT0xjVG1BY2paazNpRU1UcEZ1UWx3ZmZlYm9aNFIzbFNRalg4OWppKzVSbTVhd3VpYlUwL25EN3FNL2xZUy9ienp0VWFqLzVBM2Q0L2Z0SnZtMElFQzlxWW5INC9razlOZS85bkxSREtxR24zM202R2NiQnM5Mmo3NE41ZFErazlnTlgrdjlsVUVySWRORGVBZXdTNnRLMVFlTm02UXFQWmdTZGwzMWtYRGMxR3Q3ZjNVZ0FablhRdDZVN2huZ3NDa3RINFBhK2Nvejlkdi9yNllwbU1LOHFZRUh3dXZIM2ZyVFZmWGpaZjNiN0IvK3NXb0VXS1A0dHJZSmNmMThmZHhMbmxDaUtoTVRDL2FlWGxacjlLWWxyRzRkZ3NEd3VkRGpkZXFJaUFwT2tkQ2ZvQ0pRSzlnWWZ0U3Rqd2JFMXVhUW9kN1V4T015Z3hQNDZqZTZtZWc5V2NQUXZGNnpQcHRuZmY4Q3lxeDFKcTBiZnFsK1RNZWVxbytwVjZSSnNWTjlDRnB0SjhrWUFWa2ZKRzZhcVBSZ1N0ZzE3UG01cklYekZMeVZmS3krczFaMS9vNWJVc2FiWm5nRytCcG9WNEZBb000TzYvcWh1bjZ6b2ltWUFGdndWR1BnMmF4aFQrSGZPbHE3cEJmbUJZVnpWajNZdU1oVExNUTFWNzlyYldhei91NnlZbFlOZHlVNGo5NjBoTlV0UWhCNC8vaW5xaStZUnc3aXpWclErOFVnS3FVOXE2Q2VyKy84dWFyNllwZjRVZ3VYRWNoRnZhbUp4Nm5IVHVEN2owNWU0SmFxNGJuNmJkdndMd0N1d1drYTM3dFdQWmwrK0FUazRkbWticGlHdmFMN1N2QzhzWExDbWFwY2RnTGZpMnZxTnBxZzZpUEtKRkZZWWpBbDdCb2lDN3NPQ2ppbCtIUFZkUGN0MVpiMzNxT01OODN4RE1iNXNnaFVXUHovOUZvMTgrdkkvTnBwVkl2YlB1Sk40ZUZ6azdONnVqN2FoZFJ3WmQ4TVJyUVFFNm5Ddml3VkoyeENpT3NieTJ4cU1wMTJRQkdPU05HaHNaVG14UVdhbHJBNldJQjlzSWxuckNhZkRXZU5lWkVQdGROdmVnRStrdHBBbWpaaUZ1cE5UVHcyZjdZVmlMaXZrcXpoTGJiMStBS280QXpiNS9FYi90UEVocEI1UitxR1BiREFCU1g0SEdFNXdWSGtuTUJIMWtkbUEwM3lJb01wWWRmd3JERkZRcm96ck44S2w0dTNZVlVMejBUclY4YWI1bmlHYnIwa0VmaFFxdzgzVUt0cXMvQVNxQkdKZWxPSlo3ckg0ODFuNzFLL2twWE55TGhDaSt1cm5CNUNYSThlRDFoNm1CUG81cFdqZjRkdXA1Wm9Xc0xxWUdrK2ZBZERkVEg1Q3V5TWpIVUF0UWNWRHMxN0wyL2MvamY0dGVSZjFKdWFlRXhoYkN2UThZYVpFMDZUTlR6UFR3dnYxWmNQVjZvS3hrM1pLVGlsR3pxOXkxVjFWczBZZHRSMEl0eThwb1R0RktOdXV5WHJJeUV6V2x4a01DWHMrcUsxTzVyQitZQXc4QzRzWE1ialRYTTh3N0owSjJ6a2VhZHo5Ryt2TlJxY2syKytvL3JNTEVTOXFjU3pLclRFM2hxT3c1VTNXR0VpSUtmQzY1QjhTNU81V2xoZXorM2xFazJMV3gyRWV1cWpwdWRBZlJ2eGJnRVhvZ2c4cU5YeU1UZUE2dndZT2dIMXBpWWVCUXoyeGNJOGozd0NIMW5EK3p5cXMxVy9sVzA3WGpUMnpobWlXeWRKM1hDR2hab1cxQ050MzEvTG92S3pUdUFqNndNVlJjd3NNcGppZGwyZFUwOGRBUXJzZTZWSnJvTEpiemhJM1dtTVUweThYUWZPVk0rd3BkZWhIdFRxakRxYXZ1OGlKVUtKa2ZXeGxiN0FBOHNHM29LcWEyeG9pbkZyVTdZSUkxVFVnNlQ0cnlibmxHVzNZZW5YY1pkdVJab1d0em9JOWNnVmZrOC9MWDFvTEFmaVR1QkkrTStGQ21FUDRVVG5lL1NYSTVKYjhvcDZVeE9QNWdDeFRmcStTcktHWjBTb2JiTStaajV0V0hodVN1cUdQVGJwMzFFYjlaYU5oNXR1dnBlQy8xQkozM1pMMW9jbkppZGpzY1JnaXRzMVBIVllQeG0vUFRGcmdOazl2Q293Q2xpeWpEZUZkcEU5dzJiOWtzVGdRWVczRWh1ODhEbDNmaVhyakhMdFk5NVU0TmxUdXRra250VFpCa2xYbjZrTW8vV2JuQVgweStVMnpBSjE0T09lRGF1b1NOUGlWZ2Z6T3htdDc4ckFzSVhCdUlFaFB4QzNIbFJZNkxPeERyOWhNbUxBNmJMK290N1V3R013ZzA2NU16RHVvMG15aHMrTGhmMCtQNWl4Vi9qQlRlcUc0UUcwWlZYNTBKNDcrOEpiQ3BiN0tid0V5U1hyQTZsTHp5b3ltT0oyRFU4ZGU0a0V6NG12YzRUc1gyYTZXSHQ4MnVwbVo5NXZaWGlHUlFtSFBTQnRxRlhWRnd0OE9OeWdDREM3SFgzTWJRazhYZlZ1QkV4aERMSWJKQkM0VnA0T2JFSDRVR2pzTlJ2b1NIZXdGcmxwTVNqU3RMalZnZThSTDlmQURTWW1sV0NRRXA4SEZiWlBYV213UTRuNmZzeHF6RWczcURjMThCak1GM0wybFpBMXZIK1ZpOWprWFQ2czlVc0VRM2JySktVYlpwdVZ3WlpjRDhFRHpSMkVxSGlZQnc3UUFpeVRyQStzTWpXdnpHQ0syelU4ZGU1YWVFRERTendEekVaOUx5NUpucE9HTFROYVhYTTh3NTdHNTBLRi94b2cxc0dyQ25RclBJRktmZVhBREFLT0I1N3E3eFNaNjNWOUlNdS8rUEdmKzRHM3lwdlJyeC9TUGdKQ1hOSmRnT3lyRGU4eTBzREtCaWJVUU5OTUVrSTZibldnc3lYQlJJN1RtZC82bzA4K3RJdHdodkY3SUxKZHFCWHNPcm5XbE1FYkJtSEdRVDRJNjFRVzZrME5QRWI5cVY1ZGY1ZHhIMHNHTkl4MFowOE10eTNlUjU5WDYwaUVOaVl4VUVicGhrdk53MDdOU0tFTCtCSXBnZUExNEU0dkI4UzYyWFI5dURWejdzc01wcmhkVi90Njd0ZGdBK3RlNHlCaEFJdUZSZzVvQW0yV1o5alJJRnlvOEk1VHpHc08xZndsMGNrRWRKb0U5YVljRDdqdkEwRUl5WUZJd2tDVHhpWnlScnNzNjJrdnJDL0ZrZ0dDeFR6NFVVZ2FPS0pkRXliZU5KT0NrbzViM2FMV0diUnhtekhjWWJyYnhWaHJ6K3RDaFg4UUxkWUZvSjRydkc2WUQ4WTdub2Q2VTlnanQ0UlVZeWRIdlEzSlI3SndEU1BkT1NYL0s5cFFyQkxmMzZpcU9RcW1oS0V0RXJwaGdTMGlZT292MWhKZ2ZMZFlreEMwVmt0aE56NzVwUnhaSDVhRTNCc3d0QlZSWjRUQkZMZHIyTERKbnpWQ0VPaE51bEJJeWdHY2l6eE9uOVdZQlRVbmM2R3lmUnRpOHJ3b0o2bXBUbzREYzByNzJOeVU0NEdoSXd3YlVLbDRTT2NaeUcrTXplSFU3aFk2Z0wvNGh1cncvSmFNWWFYZjlFc2hhY0JaTnFXQmlUY3R0d1Z4cTl2U09nTkhNV0RNbjM2NDFwbVdORDBLWEtnUXg1ZFI5ZWZlczhZcmhmbFlURWszSVcrNmd0V2U2OEtPSUFFQ0s5ZDV1SWFSN3J3b2g2SzdTa1JvTlh0Nml0SU5lN2VBbjdZK2VERitqUWxJSTRBZFFmQjVCdVZIMWdlRldZaW0wR0NLMnpXc2xkUmJIZ1lFdENYdllTYkFORm4rcC9zR05qMmxQTU9DOUpoc1dTZWhDVXdMMGhITVB5NCtRVWwzY2taekF0NFVQRGlFbE1Xc21NVnVqWGdJVEx0WE1pVEVTWjlTK3diWWcwTXgxdEd1SXRKZ3RyRm00QWcyemFBaEpPTlcxOVU2QXg5MG1mTmIxNW1XQU4xeUJ5cFF1VzZHVlF6eHNaaVNicks4YVRVRlRYblpWR1ZBUmxERFhuY3VDSHVIT1lJYnJQUm9BOEtpMlpSdU9Md09MTUFyTEhGT08zVzl3Vk5KQksrdWFZZEUwL1hCQmJmN1cyZ3d4ZTBhanVnUmIwVTV5RTM5aWdOc3FaeG5NRldRNVJrTWIrcEFaYnZnZklUSlRqYVJ4Tk45TmRBTnVnWVBXSmQ4aXdJRFdzNGdnQXFrSHhqRW95V0h0ZGhOQzJ6V05XTm90WWdSRnBIbXVLaGcwL0xhRXJVNndLMTBCa1B1Sm1lOXJqTXRXV29SejJJY2pyZnFJZlBCRUIrTEtla201RTJ2NExXbmg2Ui9ZQkxVc05lZGx3NjRJR014SnlWN3RMSWc0MHJxaGllM2dlT3FDZ25zcTNCTUdzR1QwTGVmUytPaDZ5UE5LMHhSYURCRjdacjlUMGpMbTRKNVhoYVFZTlFlaE5HTlVMS3VHWU9NaEdkWWtJdDREMnJ6eVBRV0UrbE9KaVB2YTEzb09nMGVzS2xiSXN1T2g4RGRRTlBhcWYvMm8ranY3Ni9aWk9vTzFnYnZWVGVMbWpHb1QwUmdpa2lENVlHSklOZzBCU1dZK0FtamZUOVd2OE80KzN0MkhjTTdRSGRKamEzS1p0bkVsZDZSNmtBRnVqNVV2LzM3ZG9VUUgwYVYxd2U0TjlWNGJMbFZ4YzZmUy85enZhQ0dnOTFwTE9ha3lDQXRFTXdZbWplVHZ5SXJpeXU5RzVibEszMXdGekt1RlVNZ0JId0plaWY5ei9YeTlRSHM4enF5cWtZWlRHUzdaaHYxVEcvS3RoRkluYThxTzVjNWlTdTFoWXVhOFhyU014aDcxVzJvQUFhc3ZhN2ZON0JneFRxWmFtYUNZUi96cGcyZXJwNFUyL0VRdUxQUUdEY3dJOGQvb2VEMG9vNG1zQ2lIOG5uUUx5TFVYVVFhS05GQVdRV2JaaEtoNlU0UGJ4L0wzYkJxZ0hlUVJnZmRKZDg5K1IvaDgwcmFlemxRb1hpekVYbmJPa01zeEFmSU0vc2cxNXMySDBUZEhuRFl3Yi9kYk9NeEZuT1NhNlRyV1JmaVB3Y1p2UnYwV2tLOTNHZitTWUlKWHRrSFVUOFlMQlVGM1d4OVpIY2srNHhNaGVaeUJ4UGRydG5UWGM2eVdPT2czMVFVOEpDZ0xsTlRaRlBkeXZFTWhqZTFvWUpvaUxpdzMvdDJEUml4VHU0MjVNaWZnY0ZBSi9zaGJ3cDd4NVIvZ0JHM29xdWMxK3JUbVR5MWdNaHRzdHlRbUtnSVFwWTBqNzZlb2tPL0NGOVVSSnJ0b3NKTjAxZ0NLZVlZUTc5clZoMFFlVVZrUUhmSngwVGZWS1JCMzFVV2FrTmxKTER0cGZtWlF6YkVCOGd6K3dEa3FZQ09CcVR4NkR5WjZrRG5KSFlHaFRVYzdNNTF2WmlUZ29LMFFDQjA0bDgyWkcxK0pYY0RUR0xGODl1STRNWVFLRG5zWS8zdlVuZG9vb1Urc2pzUzlsSzJIMHgwdTNhOTZaNFI3KzZIUFFPcUZyS3BabmtHOE5GU211ZE41VlBEbkE3RU90bTNMNUd6SVVWWTF6N21UUmtlNXNXM0JTbTAra0RYV2dqRS9vQml2aXVFT1pmanY2R3JtNmtiRml0MU1oOWJUVWozVWtTYTdhTENUVE94NGVuWE9TM1R0MGNEcXdibzdMcklnTVc3N0Y5TGtRWjliRzZxTEgxRFZ3anhBWXJNUHNDOXFjYWpaYXBVZW1kUVdNUEI3bHpVaXprcEtFZ0xCUDlMSzk1S3ZWM2FyR0JDN2dhSVY0dW5uOXB1eWh5YWluMUxVTWcxdlhHc2hUNnlPN0lhYVRDUjdkcjFwcHY2bGI3OWVnVlJsSnRGTnRVc3p4Q2JtN0xvZVBNenBuZXhUcWFhbVdoWkgvT21EQStNTXJrVDBBalFzMXF4bUoycnIvZzlQQ2x1YWdyd0dtcVdCQzFlNFNWRnBObkJ5SERUTkJoS0tocXRoMjY3TEpqQWlCYUxJV2ppQU9YY2swT1o3UUJaYzBnK3dBM0FHTmxCUGs1TndtM0ltMTZKMVUzdERBcHJPTmlkVytxSm93UUhhUlZGT2tIdUJ1aWtBODRPL09vdHdaaUlJTGx4cklVKzBrMXpLTW9OcHFoZHUzRlRjQ0JYQlJLd3lxODdvTXJjNW5tR2MzcUo2OFZOS3pqSmkvOE9GRFJpSnl2NlNBS1VJUWU5cG1KNDF2V0hTZVoyVXlBNmxJdHdYYUZsNmludFBvRURQTUJmRW94Z3NTWERERVdrMlMvS3cwM0xhMGZVNmpiMTFINUhMWVpnemUrNlNpNVNlMU1iS2kvOUdLaUQvUVlTWDVDUEpLQmZXM25UaWgzQS93ZGhJZXY1eHRPVlR4ek50VVRYazd0aFVjVzJ6K2t0UDFRRVUzMkl1dUk5MnpTbmhUNjBHb2lwY29NcGF0Zk9pM0wyaG5WSklBU3JsSThoSW1ZaVdaNW5NTHpwc3UrcTJJbTA3S2Y5UHJXVENXRDdJVys2cW5ZaXNMbTlDalFEeTZHYVJ4SDRSMG42eDd0R09jektyb3BidGpJU1JVV2syUzRxM0RRRERTRVp0YnFobnRyRGlCWWhPZVM4UlM1SFRjV1JIVkpBOGExZFVJaGFpcUxuTmhMd29pUzROOVY0MEVvVm5KQWYyeGtVMW5Db08yRlVlb3ZxRUcwQUVwcE43Z1pOdUtPZTVIUlRueDVHTjQ3bDZ3TnRURFN6M0dDSzJyWGpUV0hhcU5hWFlFb3JVWWh0Qy9NOFEyeS9LU0NZK25jQUdTTC9Da3dKTXhQTStwZzNaWGoybFF0Z0cweE5TOWNCUVFXb1hlS2lQTEdPVnorcjV3VFFMekxNVUVRYXZObmQxaGlEVGN2OFpEZHFkVjM5Z2hWMGZKVkw5MDhJRTZoMDAyMm9FblRuSC9acTQza2E1Q1BwNmRlUU43MldZUEVsd0JQY0dSVFVNSVRXcnFPTWpaMU1xanhFcXdnSUNYSTM2TkRjb25xU0I5SDZndU1ieC9MMTRVdEk1QlFjVEZHN2RqNHdZaHVrZGdXMGRSVXNnWXlTWjBua2VZWUZQZks4YjZFYXBELytISURXQzcwU1ppWTAwTWU5NlIyMkwwZE8yKzE0Q0x3NnZDd3FqM2paVXQrVXZuOE5XTUVLNjBCd1hGQzJYVVlhckVFR2dqVmNRazFqOFFVNWk5VFU0VlRVNm5yNkNRUmNyM011ZTFab1EzT0c1OVdTdUxPaGFwSm05aU52UTN4a2VjWVY5YVlHbmlDcjJNNmdrSWJaZTJmY2VJeWRURkppa0ZZU1VLN1ViZ0JoTW1pL3BTSzRPUWpZU2RybW0ySUxYTDQrck9xVW00S0RLV3JYTE5LblY4bk55Mm9KYjlVY1pUdHNNTzNLb3RHdWVaNWgzZnhPMzRCcVlHQXJxK3ZpUHFlVERSWm9zbytaTjhNRHhyRWlhdGp4RUZpRk05ODMrbTllbmtVTisxMFl4d1hkR1lzcWhGcEdHc3g4akVFY2FscnVKN3RScTlNelNSQXVaOGFiZmh5bjBTUDQ4UU9oVUJ1cXlHUVgwSVRhVGhqaVk1QlRrNmczTmZDRStVUjJCb1UwekJxQkd3OU1QNjQ0b29LMERsMzBsdG9OSUV4dUQ5YlQyU3dFc1kxaitmcUlOZ29wTERtWW9uYk50clhLNXc3Z2dLZWdpZ0llcXNjUUZKUThTMkloeXpQczZIbU1CZFhVMnFaZURHWjFzc2tEU2FQZWxPRloxdDRiQnR3S1ZQMFJQZzVrN085SHV1OUQrR1ZrN2F0dlNtZWFaZjI2SG1rZ2ZJbHpLaU1Obmo4M05iSmcwMWhNZzdXVStJdFpIWENTb3hPQ3R2S2dRUkdpbVg3dDdRTkxCc3orSlQ0YktueDd0Q3NwbDdYZGh2aEkwb3dyNmswTlBCRlc0WjFCUVEwSHV4TTYvem9YTmJja1JBWnBSVG5sUXU0RzZLU3JuQ0ZVa2R0bjhoQkVObzdsNjRQU09KT201R0NLMlRYSU5NNFByVmlZLzBXSmc3OWVtWDY5dUYvWDlpb3BXbDd6UElOeHFLa0ZGWVQvbWdRQXNPVkF6K3RreVFDL290NlU0ZG5Tc1hoaDZmM2Rob1dJMmYxUy9laG94MnBQNlc5S3A1ckhHNGdSR01HZzVXeXVqRFJnZUNCNHd5WFlOT1pORFRwZEEwL0ZyQTQ0M1JLMW9GMXlyd0ozR2JQOW8wK29CM3BEQkJQU2dhQjJJTXpWNmszZG5wNmJodmdJSGprWDFKc2FlR0s4NXJySUVRS3NRbEREd2U1Y1ZLdUhkYW0zSUcwTWtsTkc3Z2FZR3kveHV0QjI4YzRRVmt1TnB5Q2JlbkRqV0w0K25IYWtib3NPcHBoZEE1QjFQZmRyNXFieTJRTzZadW82TDdWbjBhVWFFQzJIRVNUS1FVYlNNeXpxU0lRRFliLytIc0VINWl6WFJESzNrMk5JKzhxS0RTcUc1MUJQbDdpbGQwU0xlTXp1d3ZGR3RTUDFhRlNsSjFlMVE1bHZqSFpCdlhtQzBMYWN6UldTeHQyUEFCZHNHanZqY2tCdlFkVHExRnluMmxjRFZZUm9OdDhGUjJkdW1ISmd0YkV0N3kyb0xNYTdJa3IwTHVNZ0g4a2o0NHA2VXhOUGpOY1VtTS9MYXo1RlVNUEI3dHhTQzVOTjJkNGdyUzh2bkVQdEJnak5iWEF1c0hhOUpmaGxJd2h0SE12WFI3aEZhRW5Sd1JTMWF4YVJVN1BSNW15QXV3SVJQSVpZQ0VBOURjdnQ0OHp6RE9ML01ERlVGbFFXWmxJK1IwK2JzanRaTkJlN29ONlU0WUZoUEJBVnVLVlBpYWdkajlrTlh3OGZNU3RzR09kRTNxeDZPTURqckhITCtoc0dHT0h2Rk5VTFNlc3Fud1I4ZzAwamZaZXQyeFcxT3YwMVVWK2RUYzVETkJlZlg0Tm5sZlFaRFRzWXdZcXRCWlc5R0pOamUwRTljNE44RkJONkF2V21KcDRvcStraFRFaTJQWktnaHYzdTdQeG9VN3VydHF4ME53UTduOWFUazg2Z2RzT0NtandZTDVEekVRUTJqbVhvSTkwa2hLTHNZSXJhTmZzeTN4ajNZSXJ5UlE4WURRdHVMVjRUQUNOblNTQk5pR1hsZVFieFAwSVpRd3RxdFFPRFNZclIzaTIva3lVUC85ckg1cVlNejU1K0k5ZHJMUDJNbUlrdXN3RFRoK0ZtVVEwQW4yMDY1NFo2cFFLUHM2WkRMcXE1NmI1dWF5RnBReGtWWThDQ1RZTVB3QXhEU2JZaGFuVktJa3kwcGIwMS82YSswOStvNERGK3hXUXZZemNzVDFWa04yd0RpcVRjVVcwSThtRlZNbitvTnpYeHhQbXhuVUYzUEhjYTFMRGZuWWZONmd0bTI4SWVwdVcveFlESS9kWFJEVTFwTTlFTkMyb2NyS3RaYWhzRVg0SU8rMWVleWpMMDRkV2xaSlFkVEZHN1pwdWQ1ZTVGZ0FZZEoxZjJNTDFucHJxOElSRDM3Um1EeUcxejBSSXBua0c4VkdDQ2RFVjJCNVhsTHRNWjNZWWlac2JZdzYrdnJJamZOMzhaSG0xZThNeGg2KzV6TDNHS0hnU1lacm9EdG92WGNJaThqUDYzMDEzU3hKdk5DK2o5cis0QUFCQjVTVVJCVkJ2WU9zQ3pPajI5bGlnakRhYWo4cDBRaUFnMkRVcGUxcWlTcWFqVnFTY3pIRnB5WGJBNnh4VDVlZkN0RUFTL1pySS9weHRzUXdYZDF4dUNjbEdsZ254TW5zUTA2azFOUEFrK2JHZVFIRStLTktoaHJ6dWgwOWtERE5vcGxvOThuY0k0ZWJTS2ZVYUMyZzNnQ2dhYzdhWTVqY2czZGJaeGJOY0ZTTmVIVzVOMFgzZ3dSZTI2MlZ5eXBtRlpPOHVXSUw4bm42MTZNYTJwMjZYeVBFTlBqVGRuQ3dsWXFveE5UcWxVR1RNVDdVSzlLY01EQS80bXA5bm5JRmF2TnJldzlyeFpmWm5OdHJiOFVjUXJVUDZlUC82ZmY2YjUvZTd2ZnZ3emZERUxqem5lU3pDMFZnU1BRdEpnT21xTStGRFRjbzhnaUZyZG52VGZXM3ErdTFQZnJXWjdnOFo1N0pwYVdqYzJuYmhRMVd5NXIyWnRRVDRtVDJJYXZPbGRqOVRFNHhVNkdaMURiWm15S0tSaHZ6dDN3UGxBTFhCbXd0RDNyd2dtUHEza25uT2xkZ09vNFhMREZ4N2xjam5ZRGdGc0hOdHdFZEwxNGRZazNSY2VURkc3YnFhanV4cldzalFmdG96YWdIK3ZKU2V1ZWU4Z05FTWtsZVVaNEVVVjcwbGdCQlYzTmI5bDdWZk9xMUJpdTA3V1RLMVVYemxObmQzZ0FTQkxUUmFzU2h1RkxSODB0NkMwN2VubVBmUFRSNE1tcDlXZklYRFZ2NVdHUjFkTUQxYjFlZnlGcE1HazAzQVpvYWJsSGtFUXRicXpZbjBQUnZWZXFhSDkrcVZxbGIxVzdBemZMUE9hNng0VXlKOEZkYjQrMmhBRlU5cmpCdmxJSGhsWENCUEtCN2F1WmVMUnVhSFVUNm9HU29xUWh2M3UzT2VycjAyNUhKbVJVMFFXNUNoZ2FOUnVnT25QUm9NZXZtS1VTNjZXQ0M0OHNpYjFJSzkwZmNnYVdkZWhIa21RR25rd1JlMGFnRmt1WTArK01GNEUwVGRoMlNWWGQ2QlJUdzlaclRLSWN6d0Q2SHBiVmJXZ0h0Wi9VUllzS28vYnNwTWxJL3ZhbFZaa1pITThmZkg2WS9YdUZodkhIWUdSeGV6Mi81SkIzU29KRDJ2enQ5UXcyZWYrRzhTL1JUSXRJNDBGVU9RbUFjWTUwTFRjSXdpaVZqY25KTzdwL3lMSTRuQnpSN3FyWlNOWlJPZXF1ckdnOHYvMDNwVHQ2QVZNa0k5aVFrL0FJbFNzc1kwNkpoNGptNTRNYU5qdlRyNzZtcW0vSW56WVUzSXd3dUtvaEtGUnV3R003bHJUdkVQOWRDbURvT0ZLMWdkZHhacXk5R0NLMmpXSUhZcDVWb01BSnZYTmRicis3V1pTdUM3bkJmVFl1MjVKS0pYakdXQlBvV1pqUWQyVDBHQkxqYkw1Z3AzY25McDdYUXZuS1k1bmg4K0Y1dXFOUFRheG14ZFBiSWpaZmZET3lBOGRzRm56dDlFSVBzOW5hRGYwMUJSV2dDV2tzWTBjaG9xclFOT1lOcTV6RlpEK3hxMnUzengrWm5wNmFnb2htdGN2ZnhwanZXellwdzExS09kOXN6MWxBR0UrR085NDN1d1ErdUUzWFJvVGoxdEd1ZzlvMk8vT3pjYUxYWHdlRmx6TXFJd0lvRTlMa3V3U1VidEJITjRHNzZoVlVLZ1FBb2FJckE4WFB1Vys5R0NLMnpWYndWM1ZzS0RqTHJPNy9SZmdnWFFUQ3ErSk1udDNrcTdRSnBYakdjNllFeWNMNmtYMXVkQ1g5VGd2Mk1uVnI0THgzR1ZtYlA0NG5pbStzV2Y1THAvWVNjZStVeC9WQnlaMW16U0xIcGkvUWNOa3BzZGloSE05ZzM4UmFjQVUxdHZiall6bVQ2QnA0YS9JZFZVekZiZTZHODJTNjZ1MW1teXgvOC9lMVhjbUovT2NWeHZxVTBlRGhyQ3pwYlVTNW1QeVRLYy8ra2YvOWwvMG1tNTQ5Qzk4OWs5TWVoT1BtVTlPQnpUc2QrZE9zL3BhdmdJdjM1YUErd2ZrS3BzNW9BS0dWc0VaeWl2QU45ME5ONXBCMkZsK3JGWmIwZ29oWUVvajY0TVJaLzZLRDZhNFhiTzNDMnFTQjFBWG14RGtHZkNrYkNLb0YxTjhIMmRtV3dMa09aN2huQm5VczZCMnVpSys5aEZqVUJicTVNNmZmdllObjJqRzB0RS8vNDcvY3ROb2g4Q3pXTCs1bW5rT1JuTUh3aFpUdlExT3NWL1hSMyt5YTFDM1NjTHl3UHB0Y3lZMzRCL3N3R1RwSFpwbEVXbU1uUkdhaGp1OGFjNHJRSTBpa0lwYkhWakFBSjVXeHdOVkcwSTA5Vi8rSFhXckUvQlVYOU4zRnRUTzhQWS9nNkovdEZ6L1RVVVI1S01vYUlsMXN3KzBHMnVDOXdZZUdqT0hDdGV3MzUwWDZ1K3ZxbGZEOFRmejlmTnJuVy9Sand5SWZoUXdORGpMaU5nTnM3MzZqY3pjYjhnbFAweTN5aUJvTkVQVmg2Tkd5bTN4d1JTM2E3WW54dmhRSHg0VTRDS2U3WUdqZWdwZUZiem1CUW5aMmtZak05dGVNenlEZXUvSVpObFFuNjUvYUJmV1A2K3FiOE5GL0FwMU1yeHJNbjdYSkhlNENqd3pmWmdkMUJ1UThYUjkzSk5hMm1LVmp2K1RRZDRpQ2E4K3JKOWcwVmxtRXQ5bU1Dd2lqZkd6MTY1NDAyQVN6dmVqRVk4Z1NGamRCMkVxV2gvZDFLMWgyNTNxK2oyN09rZWtMdWpYL3BCalE1MkN6ZjhQd1F6eXAzV3RJQjlOUWtxdEh6LzJ5Ri9qdjRjZU43MnBqWWZFeXlYQ05ZeDA1MnZxNDI3TlB1MythbjNVTS85ZEhVTHJDaUhkVTdzQjZHQmV1ckhEVFo2eExvV0E4U0xyZ3hIbi9Zb1Bwb1JkUTBUYmZBbFIvUUt6YytZZU9zUDY4Y1pmTlBqRnRrL3ZUSXE4eGducURNK3dxVFlFUVYwSEtueXI5dGpEOEpyeHNnWlJxSk03OWVNUGliSDBBdy8zVEc4cThjeCtwdmR1SGxMN3NmNmJkZ1dBYm4zdHZ3N3o0b3NhZWlvMTg3OTdiLzhQSmxFeGFhdG1yQWRtWDFqVDRFbld4Q2FwMzJXbnJPN1pKNDUvZUdDMDVteDlaK1pic0pjK0Y4M0ZDU3lrcmhxVnFwbC8rbkQ5OW45cDlEOTg0UkhnWTFZYkpXM2phY2NKMVREV25hOTY0b2cvbTcvV2U3ZjVrTVpvVzBHaGRzT3puNmdmL1UwMklkMFZZb29oWVB6SStoRENSNyswSGt3cHU1NjJYa0pVMWY5NDR2aG4xeGplNmM4Y2ZhZkN6WDNFckhjbWhTTElTdEFiTTJUUlcvbHpvWDdodGIzanYvNXZaQ203RnUxa2s3Rk1XM2hrcHJqQ2pIYWpnaWVGT1pWeFNBcmVscE4yVG4yUUZJSEhRejNrSXdoU1Z1ZEtXbWRQY0pnQ21VK3VobVpkN2sxdDdwSlFnM3hjZ1czdmJUeHR1ZmoxY3Jvemg5YVhGTXVKcTIrb1hNWDRFRWgwNDVjZ0piRXJXVnJTcm50cUc1dkozMDVEOUlyTkFQd3pLV3l5dG5mQnhrQkI0OWtGNHhUVUlKKzJ3Tng2RGg2N2VLcDVkTU5hazZscTdMOXkwaUFzbDBiTFF6M2tJd2lTVnVkSVhHemVGbTlaVWFlR1pGTy9Zb1Q3Sk5RZ0gwZGU2MXNiVDJzMlhzV2M3c3loOVFSRk0rTHFnMk5jUk8zeElaRHd4aTlCU21KWHNyU2tYUjgyYnd4TjNuNjY1RmtTUHZkd1l5N3c5YVdza29KS1ZvcGttSHQxOE5qVndZK3lqSnFnVDd0aXE3dHkwdUFSa1Vhd3pOYlk5Q01Ja2xiblNPVEhNU3o0ZnIyckZwZXNSaEpxa0k4anIvV3RqYWMxRzY5aVRuZm0wSHFDb2hsUjljSG8rcWFvUFQ0RUV0NzRKVWhKN0VxV2xyVHJkYlh0d2VSdnA5ayt6Z283azhJbWEzc1hiTXhaMVg4TjZ4VFVJSisyd054NkRoNjdHR0oyTEtNNTBXRFcvcURISml4eVYxRGFNbUUyM1lOblJNWVJCSFAxbGF4V1FvZ0c2UG5KS3Y5OW9Ldk9XQytoMkd1bytNUS94RWR6SEMzbDRobU5tMUU3cHp0emFBMFJoQ1NtdnM2dmlZcndLUlRySlBZYkh3TE8veVFrU0VsWjdVbmE5UmwvZVdVS2F0S3dqeE0vazhLamJKVVI3SndkOHlVVWV3MWw3ai93UlFYNStLVHRjaHc4TnBNbTZNUzhLZGpjbWEvYlplWHZDa3FMdG9vamgzMmNXVWNRVE5zZGwycCtFNkpoM3BROWo1WUhtdnlTRTlOTlFBM3kwUnhIUzdsNFJ1Tm0xTTdwemh4YVEwUTZpYXB2UzM1anNWZXJkY0xZRUNpTTQ1ZWdSRUdDTEMxcDE1VEhiY216Sk14V2lIU3dNVnQyVERjRk5jZ0hrZGtxeThGajgrQkJKL2dhNXpvY1ZYSExMaXQvVjFEYUpYc0ZnR0hOL21UM2lmZ2MwcEhCUXpUd2VSZmJPTkF6Q3RmVmRJaG5KcUFHK1Jnc1IwcTZlRVppWmxiTzZjNGNXbE5HTW8ycDc0emFhV0c4WHgwYkFnVngvQktVS0VqUXBTWHRla3M5Y2t3QlZycmtXUklXWTM0VGFreUhyNTExalFUVUVCL05ZTFNVaDhkaUowNDRhemJsclM1WlJXTzRLU2d0M3F3R2U5RlBkbjF0elBQUTdRSjdzejl0dmhNN2RHd3pBVFhJeHhmWkxzZkYwNDRMVWl1bk8zTm9FVkhoTEV4OWkvSlVkbmdUTGM4cGh3OG9tOW5DR0UxOS9CSk1OUlNVUm5qZXdqc0kvRXdLRTFMN2RLZ3g4KzZrS1FFMXhLYzlNcnVtaDhjcTd2TjVWUE5PZjdockZZM2hwcVMwdEk4bytja3VvZ3kreE9lZloxeVVyenFBcnVPOWxvcEREZkZCUkxiSzh2RUlOaGU2TmZvNy9qUlJUazUzNXRBU3hYTXlUSDNMOHVBbytLNUlyVGVTQ0g0UzFVWmR2M3VOQ0NncGdjaUhSbFpRV3R4SE5IQ0NaMUxRd0thb1FvMVpkMStQSjZDRytLVGtVOHM5UEZaRjhhVklGNlpUcy9JZ2E0dWc2RTFKYVdkZFBYdElkOHA4R2U3eEZSbk5wSlM5ZWdCUHVuZEZVODFidTAxWmZoeHFpSS9tT0ZyS3h5UDRMUVM4QjNLa0g0NGdwenR6YUhGcGdWeE1mZjFhdkt6WU5QYlhKQkdFMUtHL0J3cEFrTmxKQ1pLd3lMV2t0SzY1dHNMUWxUcExBdVBOOGtLTk9iUjJtekxLT05RUUgxYXp4TS9IWTNDRkl6a0c3UFlRSHVGbngvNFNxcWkwYWVkZGo5RXFrZHd2K0YyMnp4MitjV29VTnM4R2JuZWdDWGJNanplYTdEalVFQi9OY2JTVWowZndjejloVk42RWFBZzUzWmxEbTlkY1RIMWQvdUVPTy9abVNYSkxJNEJhK0c4Z2VjU3ZhUW54K25tbFJhV3RjamNRUmxEcUxJbUFoRkJqWnF5dkNwdktVYWdoUGdHeDJka0lIb09IQ0RwVkg0TFgyY01EbzJBc3liTFN0c3hEK1RDOGhUN1p4Vml6UEJHaTZjQkpXUmRmTm9qNjZuUjlsUm1GR3VLamFvK1lRUEFJanIvTS8xMkMrL2ZQRTFlMk9kMlpRNXZYWGt4OXkrSWNZWDZRRk9lWFJqRDdmbGNUL1A1WGlJRFNFb2lNU0dSRnBWMnl2MzcyQWNBK1R2aTlaOWN2S1pJVGFzeDVmNXRORkdxSVR4R1F3QVRCWTdDK1ZITS9NTk05ZWwzelRidFJWajVaVnRwWjY0c2pCRzEzbkVjUXNFTTBEaHFobjYvZjFMdXV4Yy9wOXg0cU13bzF3RWRWSGpHQjRSbVJwYWllMDUwNXRIbm9NUFV0WG0xNFRQZEVGN0c3OFNGb1pKMklCQ21KWGN1MnA1c1kvYkNQRXorVHdvVFVQaDFxekw3NmJ6K2Fkd3hxaUkrdVBWb0t3Nk01ZHZwTC9HYnVFKzhlNk93eHBjcEttM0ZmOXptb200MklZenlDNE1NeTF2UzF4ejlsaUY1SEZrMVJxQUUrQnN1UmtoaWVrUmlxeWpuZG1VT3JCSkFTbVByTzgvUFBEODNESU1lSFFNSWN2d1FwaVYzTFN0dHg5cUdZa2xpNjJjZUpuVW5oRXJhN0R6U21nMFh6WWxBRGZOcUI4bXVoZUh5eSt6Sm5FWTdSalB6NFJrUllvbHlPRUpVdkdzS0dLZStYZ09yUkY4eEE4UlRrZnhwWmRib3ZiRmV6aC9XTFVRTTVqY2p2RmFZcC9kK0dVQWg4SHlkeUpnVktYU3J6SXZZQ01BVzFsSENFRDRvSG9ic2ZzeTc0UVJXekdXUC9aTmNVcHRLWDBQaERBcXFxWFQ2QjR5a3Y1M1J4L0VoOURPZGV2bWZpVE1uZHN1bEgrODI2VzgxbVhlUk1DcE9vZUhvTGpUOGtvQlpIb1JuaWVIVDVmWjA2bEd0dHRCVmovMlFYbGJwNUI4Mk9RMFdybE1rTTRDbkQvUFJ5K1FJY2J2cjdweGZlNlVNMnIzYy9ZT0RnSFFSaysyZFNZTFRGOGk0NEh4VUt4Z21veGNSN2pBSjRQTHI3TTJQZWVNbmd0MkRzbit6Nkl0a3hhVXRZTmh6TGQ0RG1qenN6aEdmY2NpZjg3emNOSFBMMzBUaHM5REFFbkxSZzdtSmd0aFNGV2xDK3l5cUV4Nlc3VCs4MzcwYUFqL3VUWFZUMEhybzJBZElvVkpSVmtjd2duaUxjSjB3ZUhBMWM4TFpKRzIzRERrTXdpc2VUbkVXRFppQXJDblU4V0JqWElKN3hpVHhSemxPeE41RmlJMkx6ZGNUNGp5RGc3ZTVnWWZPbUtBcDFiRW9MNHhtYnlBbmorMVFEaTk4TUF4ZjdPUDB6S2NKVlJpOVp4OTduTm14alVFZVhHK0lReGhPcWNaL2wvK0oyR1BDNFA5bkZKSGZlaU9VMmVUR293VXFqRmtUd2pNcDZVdjhCMDhETTU4SU53ZzVEQ0ZNWEt2bGdjSERIb0JZU2pyQUo0MEdJSDdTc2NYK3krNkRwYTlLZWlRWkNHc0FPUXdqUlR2SWZRQTJNKzVQZEIxQmxreVpOTklCckFEc01BYWVjNUQ2UUdoajNKN3NQcE5JbWpacG9BTk1BZGhnQ1JqZkplMEExTU81UGRoOVF0VTJhTmRHQXJ3SHNNQVNmYXBMendHcGd6Si9zUHJCNm16UnNvZ0ZQQTloaENCN1JLeWZqL3dON1BiVlBNdUxjQndBQUFBQkpSVTVFcmtKZ2dnPT0iCn0K"/>
    </extobj>
    <extobj name="334E55B0-647D-440b-865C-3EC943EB4CBC-22">
      <extobjdata type="334E55B0-647D-440b-865C-3EC943EB4CBC" data="ewogICAiSW1nU2V0dGluZ0pzb24iIDogIntcImRwaVwiOlwiNjAwXCIsXCJmb3JtYXRcIjpcIlBOR1wiLFwidHJhbnNwYXJlbnRcIjp0cnVlLFwiYXV0b1wiOmZhbHNlfSIsCiAgICJMYXRleCIgOiAiWEZzdEtHRmZhMTR0SUN0aVgyc3BYaXNvVGw5cklDMGdNaWtnWEd4bGNTQXRLR0ZmYTE0dElDc2dZbDlyS1Noelgyc2dMU0F4S1NBZ1hGMD0iLAogICAiTGF0ZXhJbWdCYXNlNjQiIDogImlWQk9SdzBLR2dvQUFBQU5TVWhFVWdBQUJpRUFBQUJnQkFNQUFBQ0plOHpXQUFBQU1GQk1WRVgvLy84QUFBQUFBQUFBQUFBQUFBQUFBQUFBQUFBQUFBQUFBQUFBQUFBQUFBQUFBQUFBQUFBQUFBQUFBQUFBQUFBdjNhQjdBQUFBRDNSU1RsTUFJa1F5RU4xMmllL05WSm1ydTJabTE5WFZBQUFBQ1hCSVdYTUFBQTdFQUFBT3hBR1ZLdzRiQUFBYy9rbEVRVlI0QWUwOWJZd2t4MVc5dTdPN3Q3dTNIMEtFR0lLOEF3aUJsSmc5SVJCR0F1Mkl5TmhCZHZZd09lRkV0bnNrZ213SnBEMUJrQ3djTWtlQ2pVMlV6R0ljeFNHUlppWGdoeE5nTGdwSUlHTE5CUUlLZ21oT1lBc0RRck5TY0FSQ3NCZnd3cTd2Zk1Xcjd2cDQxZjNxbzJkNjVxNVgweisycTE2OWV1OVZ2ZmVxWG4zMGJCU2R3bWZ4NDZld1VkTW1UWHRnNkI0NGN6SjAxV25GYVErY3doNVlQenFGalpvMmFkb0RRL2ZBMUNPRzdycHB4VlBaQTFPUE9KVnFuVFpxNkI2WWVzVFFYVGV0ZUNwN1lPb1JwMUt0MDBZTjNRTlRqeGk2NjZZVkMvVEE3OVVMSUU4QWRjWjY2dUR5aU9VSEp5Q2FoOFVkQng2RTBvdXJvN3ZvbG9ocXR5V0hLbGFPTnh5bHQ2SW92bXJoNnZLSTNxOWFLazBRUFAvbUJKbHhWaFhTM1MwUzFXcExEazMxLzhkUmVFdUs3amxwMEh3ZEhuR1duYVByVEJKYWk1K2ZKTHNvcXBEdWJwR29WbHV5SzJxVjFlMkZ0NlprcHYwZW1ySERJd2IvVFZlWkxQU09vOFlrR1ZaSWQ3ZEtWS3N0MmZYVXVXa3ZLNy9rbmQvMzJGZGZ1TzZqdTIweExMdEhMTEVESDlGSmxNOHhpeStQaDNtRmREZFpVVkYzMjJ3Sm9aakpzK3lpQ1Jocjdpemp6dzBmajJXMlI2TFlQYUwvZjdqQ1VqdmhjMVJYd0ZwOC9OUjdQL1dwQzgrdzh3bzJqa1Iza2pldktxUzd5WXFLTld1ekpZeGpwRnNUWFF5ZVNTelZQeXUxYUtleGVzUWl1NHBidFoyd1ljajZad1dFc1dzWXNmVDBJcnRTT2swcndRcnBicktpR2oxbXNTVURCMlZtMmVzb04vYms3R01maE9IN0cxNCs4NnhKNFZnOVlvczFNUDdDazE5OGhidUFYbHZVZmk0QnNKTy9xV1BFRWRQdi91djJVNS81WFlOSS9MOUdkcHlaQ3VsdW9xTGViZTQ2V216SnBwbjdKaDUvd3pSeHlTYU5nczh3Y2dQTTVoRzFkbjdhMlFXUE1PYS9id2ZBRnhTSE1oSjNjYTlqN0ZGTWEzTnllMTRWMHQwa1JaMWxiMkNGUkJaYk1uQlFwalBKdURmaHU4N01DQWNKZzVLNzVMMXZtMGNzRWV1T0hqZldEVVF5R3JDUDRPeklhWEN4ejd6VUFTNVBJMUlMS0ZSRFlIdnlyVTE3bWJ1a1FycWJvS2kxWHNZakl0cVdMSDI3RmhEQldLb09DOTVrZEVSazBqdERMdmh0SG5Gb21uNUNLdjVqc05YTG1HcVh3TUxsQmROejdhTURxUEx2d09abFZMVnRyUEZSQVoyOEs2cy9HbzJBVmtoM0V4UzE5ampMOWlodFMwU1BjdENPYVRONXJPVVlGRzQrUjhiQW02L2lnUnl5a0xoaWpReWJMQjVSWS9uOTNCcjdMSWh0TEtPM3lnM3h1eUxnaFBEcytKeHU5R0ZJOHhUNmk0emxBejVWNmt4VVNIZGVVWjBOTFZKNDV3QzBia1pORVcxTEZxcDljMFdheDBxM1M0RUxlcHA1dEFLUVBtTWgyTEVPNXhiYWlMbE0vZ1lpY3BiWUhsaG1EYWhtV051aGYwV1BpUHFTY3pJRzQ5dFlhQzAzVDBSd1ZscXZRZDJtdGRSZFVBbmRwVTN3aXVwdWFXanA1MTZLRS9QSWVFU0ViTWxIYW80WVhNMDZjNjljeUQ0UE4weVVUTzQvUEZOSWJLNTNNN1ZWdHN2MlpYbythV2JtRDE0MGJ4TXozY3BSMUdMTVdJMzA5aVRGTXQ3M3FldGdYWmdrR29ya2NuYUlVaVg1Qk16d3h4L0lnNE1nMWRCZDBoUy9xRUV0OWlMMXdFWisvVnR6YzBTRWJNbEhZNVVZWEgxMVBPVnpublZ6amJHZzRHVmU3MGl0ZlVJNlpjeGs2c0p6U0k0Qk1kUE5YNGVRMEF6UTRpYXFNM0t5cjdaMitUeDZSZE9MajNYYW1hbzlBUTdSZEtJNENxdWh1NlFCWXhDVjdKZy91ZkRwcjBWTGVZOUF0a1RXUTBCcWNFWEZ3eVNYUFhzdHk0eGNJZVJZTFZDT1E2OGp5Q0ZvNTQwb1k2bTFRZ0YrVHFBTVlFN1BTK0RrNk9RajJnMk1nMlo2TUljZFpNaUdaeXVrdXpHSWF1OG53aU5JVzZJcERFbzFrb1RIbWg3YlNaNHJtZVV1aVFUQUdpT0dXdG9qVmlrZjY3NGU4UUFmblQ4dUI2MWZiUEprNGF0b1hnTFQxcXNlbUpvdVpaR3AvRXdmYXUxVEpXR3dDdWx1REtMYSs0andDTktXU0FvMU04NG1jWW9DZlI0Qmk0S3JRVFQ3ZWlHaDhHbVAyS0dtcGQ3NUtJb1pRMXVoSzNqcG9VZ09tMWkvb1d0dWcrdnAxZFBab0lYRTNBQU9FT3VhUnRGVWhYUTNEbEh0M1VWNFJFVFpFa2xoQVJzTWlWRWM2UE1JQ082YlFWUzNpRDBiMmlOMnFiT0wrSElVSFVLY3Jubk5CNjFmTkw0NzFXVW5UWW5CYjJ1cERFeE5hTUtRS05uM2JBY3VQSjdMUWd2a0s2UzdjWWhxN3luS0l5aGJJaW5NaitGOHp1Y1JYWE8xUzhxVkFOY0o0V2lQaU5FQUxlblYrQXl6RHBZS0wvSHNrQmREWkduUmR3OUZTcXZBWjA4VHdCT0doaHFwNVppeDYzcGFNY3JDTWhYUzNUaEV0WGNTNVJHVUxaRVV0ckVlU1l6aVFKOUhnQ1dGRVYwbEpqRFNJK2FvTVJtT0krQ2JTOE5TdTlmQ0dJZGhEWUQyZ1VCZGhEUWlQcURtTElQcVdodml1WVlCS3BxcGtPN0dJYXE5dXlpUG9HeUpwTkR6cW82czVnVDZQQ0ttN0plaXVFWXNja2lQV0NGY0oxcmtKeEV6WUtsNll1aGRwZGdNQytzQWJVbHdEZEpvQ1g5SXJXc3dueDhIaDhCM29YQlphTHBDdWh1SHFQWnVvanlDc2lXU0FtTjFFajRLME9NUnNGT0pGcnN1Um1ETzU3TGxwRWVzNDYxUFdXUHBPazhOSURhUmtDaHVxbVFKQ2U0UmU0SU83Q2pqRUc4VHVTSEY2VjVBZjVRcUtBS3JrTzdHSWFxOXF5aVBvR3lKb2dDN2t4UjROSmpISThCNDFNbVdoMUdNVnFzQ2xmU0lMUnl4U0pwd0hBRlBGMnl2SVVDMWN0Mi9ENlN2Q05MY0kvUmNGTTFUUnlrQ0ZWNXZBK3pmMXRuaFVoWFMzVmhFdGZjYTVSR3c2OWkwMTlBbGk2RUJqSzdpVDNrOEl2UTRBaGoxVlZTaXVKSWUwVkpqdGNLTG9xMGtpc0diUU9VZVIwUmJZTmQxd1RBVE5aMTEzbFA1RWFpSUQ5eVIwQVdTRmRMZFdFUzFkeFhwRVlRdFVSU1dxQURtOXg4NitYTUtPUlRtOFFnNGp0aUxhcjhTUC9KK0w4SEQvTmhQZWtTSFdnMjF6blA2QzJCOVNRTFNLd0Y3b2w2Wk5BSzR0dHJOemF5c3dVRTBYamJGdnpMNit5eXdlTDVDdWlORmZmZFg0K05QNXFMaTR2MlFyMEY2QkdGTCtacDhjeklKTFhBUjNDNC9qdmwxL3g5cllIQ0J0TWNqZGhpN0NLZTF6ekI5Q2NKR2ZCdEhJaWtTNlJGNGgxWFI2bHptU1h5L1lqNXcvYUpJZUJJLzlBOGJFb1B2dmw2U21TaWFJMVpBc3ZSRlFQMlN6SXp3cnBEdUNGR2pINFVMTERFN3FvL1FBN2FxcEVjUXRrVFYzOHFiM0M2N3ZoRjk5MUZqSlRqYXp4TDJlQVJFOXZYRDQvZEgzOExVMWRFc0JabGZaemRsVXI0cGo0QXdsUmhyeERrRVJQdnlwSG9uZFAwaW1ZVy9lWENXZUtDb292ZGxzelJlQTh3L3lnS0h5VmRJZDRTb2kreE4rRHI5enJqa1FTcnBTTklqQ0Z1aWVyMlZDMHNlWUVmY3VnWjdoOHFRcUlvdW1NY2plb3pkbjZ4eXR2QTNCU1RCZVhZakM2YzhBa0tXTEZvRTU4YU5CTGdORmlpRzhuS1BJd3lXbk1zK2dzUnF6WTJBUFBuNENMZS9UVklWMGwxZTFGb25NVE1JYXB0bXE4cklrUjVCMkJMRmE2QmliRkU2MjA0WHFmTTNBejlpSUtoNlBBS215c0dIZWJWVjc3TCtMTDZDa1hLaVBHS1ZPTGRJanlPZ0RuU1BYR1gwOWxJYVkvamJNbTZMOEQyQlN4U1hHc2RyVWlYRllSWFNYVTVVME1yemFZc1BYeS9lY2w4TjBpTUlXNkxvdExPYk9WdkNTaUVRMGN0R3FxWUQ1dllJSHRnZk5YaDE0TkhrYi9zRGE5ZHNJZVVSWjZqcExEMk9pT0NEUWhYaHh4ZXoxRXJMdHpNZjYvVnlreTluTmVMdGIxUGFDdWt1SjJyVVAyNmtyVmxTbXhObTYwYkprUjVCMkJMRnd3eCtreFhoZTFLOE9QelVJRXZZN1JGODUxNThnZG1tQjFKTkR6YUtSTUNqWUpSSHJLTkRPSTBvbHlES1dFcytqbENjSU1FYmRSNERkdkY1blN5QTM0aGdKL3N5TitxN1FyckxpZ3FEb1hDRXhiWmM1STNhSGFnKzZSR0VMYUVxTWdrSGVVMlpUdDdiYW9kOWw1R2puSUZ0eWJnOUFueFZyb1BqL0U2WFNSSU1yVzVDSXNvak5tWC9ZdHd0K1VsMUMrYWtwS0RrNHdqTURIYVVaYU5TY0pmYWx3Q3NOK3U0MmlqcEN1a3VKeW9FVFNKWUduZ2o1eUg2aVBRSXdwWUkwaEMzSEJqZ21OMFFlZkNOWWFOdXQwZUFXY2dkM3dFVjdXQjVZQlBUbEMrS3FQOW52Wlhma29xaTFpVkJhVk5hYThuSEVWalF3MnlNdVUySnRNN1lnN2pXU09rSzZTNG5hclF0WmxRb2tRWTNVbWVZbFVtUElHekpySlhrSU1hdVl6Q00zNzhtOGp0cVBZb1JndEp1andEQ1Z3U1pubGc0ejN6OXlYKzhjSTZnRFlQTHhReDRrZmp2UTRmVWdOeVJYUGhSUVpKR3h4RjNQdmJTSjM0cVEzbUViSzJ0RzVXUzJhU09QcGNCN1gwanNER3FWa2gzV1ZHanFDZldyN0JMS0lKYnF3MFlqUTdMa0I1QjJCSkJEUVF5REhGTFd5QWs2MFNORUpEYkk3cWFjRjhzRS9nb2Jnb2kyV1FOVGNMTmR5dC9xaEpGYW5hQmNTaWRvL1Z4QlBTT2NRM0pKRmM4QjU5em41aTExc214ajk5NGZkUkVIRHBYSWQxbFJlV2ZOcVlCQ0lReTU5TWUyT1FxTVl4eDZKNmhmbmtBaUFYWkVzd0pHNWd4S0V6bVcvbHRIb3pwU3JzOW9xY0pENFJ6UFBBUTlBWkpNU3gwNnhITDJGblZFdWorZEoyaGp5TnFyMEJMcjVFY2h3SnVzZXcvalZqUHVraEtkdzFrZWJveEZJOXNwUXJwTGlzcXQwNnh5bnZpbzZJMzdEYVFiYmcvVDg0UndIUFBYeFhHTmlGUWdndkxjYlh5NzlBcTlkUGsrNTJYSEdpeEpnem1zWjlpN21pZ1VUV29GYkQ1bjkvVVhqeFdoSGJGV1FFK2pvQTk0SUQrVVNUY2lSb2NzVFJNRkl0SFJNdlE1aEUvRkJLTUtxUzdqS2pRZ055Y0NqQ2JEWmdkRzVJcnp5UGdLb0pjOUlMTVE1K3ZPejBDZngzQjFNSjV4OEpOVGFyT2pxQThZa212MkhhQXp6NFF3TWNSSU1aRko4MGloYkJTZVQ2RHYwNGRHbktjMmNHb0g1TUtUaGt6dTUxMWx4RVZHdEFtcGtxYkRZajJGbmpaUE9KOEZIM1RkNUxQZHpVRWVWQ2xUSExJb1E0bElQZ3VkQW5vbllqUjI5bUhVZTQ3QkMveGdzaFJFdVpuZGZVVXZLV0FKcmIzeENKQkh4Qnp4THBZc1FFQ1ROcDhRakNPSTZCOWRaT1Z6czBnNlhIeUJ6U0ttV3F4azRZSmljNklUWU1NR0xKei9iQWZIRGhGdXN1WUdYUkNCMVJ5OGd0bTU5aHNnR1A1T3NPa1JIc0V0eVhZNktRZmFaTlFGZE9LZFNnQmk2RnJ1TWlUNXBzdHRxZHAxQVh6bENFT1gvS2VTd3RiRm01aEh0RWhhcXZqaU9UWWtZZXR4bkVFdE04UUMyZGlXMHZxR0V1bndjbXY2bHlhc250RWNuQjlVczlXeU9aUGsrNHlaZ1pOM1UyNitPUVhjYXR0TmdBNDNzN0FkSktMT3lyVzBTWGNsdFp0cXBVbjU2YW9zR1BMbW9JQ2xNQ3dHdnh3NDdZOXByVUE0Zk9DTEZpbG5LSTZGbTR4WWV0NW9TaVBhRjNTZUoza3kxTGpPR0xKc25EaGxXd05VWjJqS1NlcGJXSmZDWFNZd2RMWldndk9EUGQxbmt5ZEp0Mlpac2FiZTUvbzQrZFEyMjAyQUNqZXprQmtJQW44Q0kvZ3RyUVkwOG85L2sxQndSUVZGdFpxZ3daa3VHaXljZWUrUW5NQzZGSGRxQW1FTHdzQVB5Z1FTUnUzNGVjSWRSd0JITHJBcUJHaDR3amV4L1psMGk5WjJ2THNodEVTbVpscEUxM2xtQ01nZm5zY3V1VkExcWZmcDBsM3Bwbng5cW9SdEtsYmI3TUJ3UEIyaHFiQ1U3UkhCTm1TR2VBQkliVkJzK1dJczAzMitaeHpaUTJFOTBVVmNBNnhpdzhkVk0vVEFVaGJUU2hrc1FCUzZ3aDFIQUU0c09xRThWMGZSd0RJRmJTNldCRmw5ekc5WkZIRloyd3I2eFRqTmVocS95ZUVpaHFWcUpEdVRGR1R4bnl2R0hYMHVHUzFBYXJ4YnBqTkk4NjdxL0ZTY3hOZ0J4MnB0OVR3N2FlU3hYQjZ4SzZlaHpiVjFRZUlueHBaS2trK3pDT0l2U1owSEFGRERIVC8rVWdmUndEcGxsck5rSHdMQUdIcmRUK1A3dkdJNkVVUTZRUDVhZ1VnRmRLZEtXcmFScGdtazZjdW0yeTFBWWtRL2k3TkkyRDRWcU5kUnc3ZjRYSW9US2RIRFBROEJNNGhmcjZDL01DQjB3dGJ6UkFlZ1k0ajVKZWx2VDBsSWYvUm1vQUJBK0hiazB2eTM2b1lLTGJ6Q0lWMEY5akQ1MVZ1aUlScFpyZTE3a3hSUlZzL0Z5Y2VvZFJndFlIaWZVTjdSSkF0bVllSmg4cEMrZGZKZWo2TEN0NENjbm9FK2hDcG96NWNJSzl6ODU0Z2RuR0lEaUxPck5GeEJGVG84Nk5IZkJ3QmhDOFRoSVlCRFk0M2lHcnJ3TkQ5OEIvaytBczNpck8wUXJvelJaV3RxbjFQRzdwQWJudkN5dTY2TEJuMWJmT0lxMzdDTUZQVk5kWXVVenM3RU5RcFVaUGZ4Wk9qdWNhMnA1d2UwZGF1QnYwaHpIS2IyaHNBQnVDWVYreDhWRWtMQ1N1QTZEZ0NJRnZBNnB0eFUyRmJiVjlWSHlteG91NXZ6TUozdytyWklmYWZWR0dhNEQvYWhQZGFNc1crYklWMFo0cXFHNWFjVnNxc3pRWmtlWUUzNlJGaHRnUTc2ZnVhVTAvUEs5Q0dhNnFnNkMwZ3AwZG9Wd1BtY210cjF4TFZ3NDI4aTBvTWU2S2JkNmh0Y1c4bXJjVDNzMzlaN210eEVHeXJOZEtpVWYrMmppU2hkWG5Pd2ttU2QxOHp2TzRGcWQ2WGdZVm5LNlE3VTFUVVJIeHR5R1lEQ0QwMFNYcEVtQzNCVUhtZzJVQnNJY1pzdm4rMUJ3WHZhS1NsNEY4OEcvaTRQQUlvU2NPQjZGTGV0QkJSL2V4Zm5wZ09BRlBWUVFCVDRtT0UzVXU0SGx4SFpoL0Z0MU5sMFBxTytKTVlyM2g2VGQvZjJNUXN5VTgyc3VSSHVncGJJZDJab3NLUjZUblpFMzI5WExYWmdFUXQ4Q1k5SXN5V3dENlJDZmI0SG1YNjdLVE8wUkdpbTNnKzJUd2VjVTN6a0FONXltMnVjL1FxTnR2a1k4MjZqeHVVRXpkaUJsZU1ldUFST2xxREVoRzAvakI3cEwxbklCYk5kRThhc2tvWFUrcm1Bem1KaDk1ck1YRy9CNVc3a3FaT2JtdmRtYUxDVGRCallWZlJ0bDV1Mld6QTFRZVdNdElqWUtLcVcvQXhXTThLQUczcEVibWJoRk0xR1dnVTJ5dDJlUVFzYVM4SkFRN1ZJZ0hHa0gwQTdqNE5TNWFtS0UxZU1LdHU0THdsVFN6S01uTUxHSXhob21uUXVuRGNqRGJsK2IyRnRoczhpK2JPMW1XRVMzNW5qY3BGY3JrRG50ckl3ME1nRmRLZElTcS93aUVIRDMxUWFyV0JrSzdJNEpBZUVXaExzWklOaUlLa2RVRWJMS2dCUTdUY0w0RmxoU2dJZVRrOVFwOGNkdGd4OE9BUENOdUFINnU1MFFDbmxIMlZGTUFtUmZMMi9KblhjNi9Bbk10NDBpWjR4RFZFSlExYUIxK0dvd3B6VmtJNEljbHQyVU9BM0dtaUdqMkRIU3JJSkdjSFExK0ZyWkR1REZFaG9GZWRzNjdHS2FzTlpEb3NKRXQ2UktBdERkU0lEWnkyMWNVN09Ddm1IK3VmbGVPbjZ4WlFYa1NuUnlpT0VOdkw3YXprcDNScVlGRXdzNTNIOUdTNGoyRkVlbFdmY1loUzR6Z0NZSEJxYXZoYW43ZjdYZEM4cnZ0c21XQ0dRVFB0cXlwclhLME5QKy9nVjJIZjNGQlVDaVJVVC9JNnQ3ZnVERkg1b2s1cWVWUFpuOVVHQ3ZTSVJDVTlJdENXakFYK2VocThBRjN3cHh2d09pUGpmRDI1U2FhdXQ5TWpXbko4dUU5UHBXYzR0N2VBZjhCaVc1c1lGNEJkZHpHU1plbjRJblA4UFkvR2JwNEhWOE1ySnZENEs5Rk1YT2NuRlJsTWpoMzgzTU43U1R3TGZKNVRUMXR0VWlpUUpUSFQwOGRBRmhRYVhDSGRHYUtDY2JHbWFGSlhwYXcyUURmZUNTVTlJdENXdHZFNUE5ampRY3JwTUwxZnNYVkpNQzUyQzhqcEVkdHlyNm1uNDVWTk9DdWZhOWNUVHp3bldDYXZIZllHenRyU0VJTWExV0RJUk9lTFNhMjJqZ2doRHhQM1FYUTNuNko2dUFOczlLM3d6c2MvbXp4LytGOWZmN0tEQXp4WVMrNWJhMlVLYWkzcXgzVXlTRVMyUXJyTGlxb2kxWTRNbkdHNzJtSURSTXQ5SVBDSW16bWNRRnN5Zmg0V0RPdEtRb2lQcUp4ay82S2dXK3dXa05NajVrV3NCSXYxNXdWMStGTHBHOUhXUnlCWEd6d29ZY2w3VzM2T2EwRHpHZVhLc3FpVG5WdDJqUlVKVE53YnM4bUd4d05IZFZtbitKdkhZdnBSYWdaQzBKVWI0ZlIrVnZWRWVCMitYNGJVZm52cnpoQjFrUjAxUlR1WDlZaG50WUVpWFNKdzRmaEp4dnU2ZHFBdHJTYlJrYXpXRVJITjFzMGVGN1dtdENyMmlpV2U1KzMwaURYQmNadXBveTMrSTZsclI1UUZIYW93MDgxeUlGeFpZajNBMU5nalFPWkh2RHhvUGZ4SmlUMzB1Ni9kQVZJb2d1SWJqRU5URGExWUlkMFpvcUpkajAwZFcxcHRJTFE3RU40Ni9rOXJFaDVvUzR1RzVqWlRsMTFqelcwKy9peXFFRnVIL0pLKzYrMzBpS2lUK0JsOFZLQUh4amI3Y3Y5bGltSS9ZK2tVRG9lMVRNL2hKMS9QbWJobmplTUlDRnJ2ZjdOaFloVFB3UTRjZnZDd2ROYndqK0trUTJwVVNIZW1xQU9wK2JtMm5zcXROaERTRlNiTzNBRFU4cThtaks4WXIyUkJWQjVpRnpRMkw2ZERhLzhtN00zQWlLZHVRc0NVdkUvVnRzRGNIbkZIc3VuemI4aENJYXFQczNGL1Nyb3RGellXVGhLOGhhS3JtUSsrbXRqcHMzK0ZXZ1poREY4MXlHZVRIUmtMYlFrdjl1NWlmOUE3WjV6SUdSelJGS01hakYwaDNabWkzbk5VVHhwWjYya2wyRzBndUQ4U3hIdWYvT0svd0hnSXp5Ti8rMmNmd25WRGJjbTA5Uzc4Q3VQTUV5QndMV2IxNVhaVFVNenY1V0JXdWJUYkkyYmFKM1g0QnpQSGRWV1BiOGY5OU5kVVZpZkFFeHM2NTBqaC8yRUQrd1BpdVl4cmRLNmgzQ0Y4dy9haGN3Z3dWTElqR2FWdnVUSEhhYW45ZzZFSUIxYXFrTzRNVVd1RGs1K0JKdjVFbi8yV2FxblZCaFJHV0dJSDYwVEZPRkEzMkpiTXVXU21BNE5uc2lFR2tYaGJoUUZ5S3pmd0ZwRGJJNkw3WVVwZ1J3ZTZoWHc3RHU0ZDVTMTBRVzlIYVd3cWhZTVVtS0dmZXUrbkxqelVSajRIZGU3Ry90SGpESSsvUUpFcUFJczVGZjFnbDlzMVRqOEswQ3lDV2lIZG1hSXV3K0hzQlJqSi8wbTMxbW9ER2lVb3RjT1ZuejRYbnNFZUVXeExXMllFUHZlbjdZK2xFZGpiT3c4ckV5MTRDOGpqRWRGYlh6aitkQjIxYjU2OU9mTUgxR0pvTlRUMm1EV1dRNGkwSlJtenE5ODJLTFk0c2xDeWdBZUI0WjZsZWhpNFFyckxpRHJ6OHcreFovOTVIelhUYWdNSVo2UmtzQzJkTWVKckM4K0N0NEI4SHBIbHNzUDN5bURtdUpvdmVEMExzdVRickc0cG9jQndXdENNYXFNZHpsRjBGUXdZTkZSbWJJa0s2YzRycXRVR3l1cTlIWGtPNWlPNEdMSXBraDQ1QnQ4Q0t1b1IzZVNVTE5ud05jWGQxWnR6WmtFdTF3cmJTQkQxNEx3RjVqK1lxUGR6aE1vQkxJU2R0WS9JckVLNjg0cHF0WUVSKzBoVkQ3WWxHTTFVSld1aXowT3I4RnRBUlQwaXZSVkgvSnAybkQyS3RrcTRJKytHV0RGd0FmZ0N6N0pDYm9RSitOTHpJNTJFKzZqTDhncnB6aXVxMVFaa1kwZDloOXRTUDJDZ2JJUHBGTGdGdEtZdWNvVTFBNko2UUV4dkUvNWdYZGVaQ1YxWTh3dFJiK2g2M2hRRXJSeW53NWUvYytZcHViZHVFTUxtSkJiV2ZJdDkzeXZPYmFJN242ZzJHL0MyTHhDaGdDMEZLSy9vTFNEODBVQ0F3REIrTkFGdEtUSFRmbDNYS1BBZnRRczBHT2duUVN2M0NQREVzL2ljUXZNZUxkVXJ0S3dabWxlRmRPY1IxV29EUS9kTnBtSUJXMXJ4VC9DRmJ3RzlzSitSeDVsTm8zcHh6N1dOVUhmeWEyMVVhaVo3d1FFVzFFdURWcmdBZXhuTzBxNlpoTXJJMWRJNXFBeFNUaG9WMHAxSFZLc05PTnRmb0xDQUxRVm9yNlJiUURiNXhlZEk2M3pIYVJhT3l0WFRLbURsQlZyTUwzMGticERNVFZ0WEZML1NFb3YrVWFZVVhoWFNuVWRVcXcyVTBrOUFwSWd0K1hITHVRVmtiVnNhTHNGVlRsZ0tySXFmTk9QSXRaQnRNRW0xa0JFbTRSSmZXZTlIMGVDY0pGSGVlOGV5WkYrSTlYa2VUaDIvUENUdkN1bk9MYXJOQm9ic2wxeTFRclkwYjFHZnBsck9MU0JOTDVOS0pnZitpK2pnRGR2bmRlRmk2QTV5VWlYR3M0c21RcWJTaFVzVXd4dzBsLzVqWHhKdGFHRExjaHF4anQwQXA5WHRnSUlzSzZRN3Q2ZzJHeWpZSDFiMFFyWTA2ejJqSytjV2tGVmE4VG5TSXA4ajRycEcyeXgwN3JzVnZwaUZlMmNKbXhiTUVmTmpXRmpQMkk3YStjOUdrYyt3UWxSSWQyNVJiVGFncldHMFZERmI2aDE3dVBXNEZrZStCV1JsSXFMNld2c2tXc1ZYWURzbjFpcEV3WXA1SFlYQVVDQVJ0TUkvTWRpTEJoY1Z1TFRFa25YdjlmdlRUKzZ5ZjMrbk1TenZDdW5PS2FyTkJvYnRsMnk5WXJZMDd6c1pocjNpY2Q0Q2tuZUMzOEllYmwvV1RWbFQvMXBidzF5cFdOKzFkNkZCMllxNGlUNFRIMzBsdUpLSEppNCtQRzdnN0RqVEZkS2RVMVNMRFpUVmRRVnRhY2F6TTVMc0ZZL3hGdEM3NUFyZ1A1LzVPOVFGTytGaFVGSnJNM2hucXRhNWt2SlplL1ZqOVRSVjV0K2FOd3d0ajF1RmRPY1UxV0lEWlhWVVVWdnE2dTg3S1JIR2ZndUlZZ3FiUUFXWG04dnFKNGxwZWhPRHJpWUhqaE5pVnlIZGVVUWRaNGNWdGFVRmE5eWJTRG4yVzBCa1g2ejRZcmxjcmQxQzY0NWM5ZElBdlhGRVlqYnBLcVE3ajZpMkZwWUFMMjVMTFJtM2tOekhmZ3VJNUxxYlhEMGlpeXpBUmU4MnNxVml1ZUNGQWlmdEpYQ3VrTzdjb3BiUUZ6WVN3OWlTYThkbDdMZUFxSVlzRDJIZUxieFRSUkdkQ0t6ckhGNUtGMkZSZjZ0TTBMNnRkT2NXbFpDK0pOQXd0clI3MDhGODNMZUFTTmJiUTRRZUM0VU9NRWkyb3dQbkNrZDdJL0tza082Y29vN1lEWTdxdzlqU3NtdWZadHkzZ0tpMjFJWmFuWGJSSFJDSzZpUmdPd1UzQkVhV3FVSzZjNG82Y2tmWUNBeG5TMi9ic05FVGw2YkhlQXVJNGx6N0VnWDF3V1krNzhNWWYvbjlqcDRjRC9jSzZjNGw2bmc2QjZnT1owc3VjY1o5QzhqRmUxbzJXZzlNZFRkYS81RzF4MzBMaUdRNkJaYlNBMVBkbGRLTkdTTGp2Z1dVWVRmTmx0Z0RVOTJWMkptSzFMaHZBU2xHMDBUcFBURFZYZWxkQ2dUSGZBdG9IQ0pQYVlvZW1Pck9OSVgvQjFtYmZ1b2h5Y1l3QUFBQUFFbEZUa1N1UW1DQy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1491</Words>
  <Application>WPS 演示</Application>
  <PresentationFormat>宽屏</PresentationFormat>
  <Paragraphs>150</Paragraphs>
  <Slides>53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4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微软雅黑 Light</vt:lpstr>
      <vt:lpstr>苹方-简</vt:lpstr>
      <vt:lpstr>Kartika</vt:lpstr>
      <vt:lpstr>微软雅黑</vt:lpstr>
      <vt:lpstr>汉仪旗黑</vt:lpstr>
      <vt:lpstr>Agency FB</vt:lpstr>
      <vt:lpstr>Wingdings</vt:lpstr>
      <vt:lpstr>Times New Roman</vt:lpstr>
      <vt:lpstr>Arial Unicode MS</vt:lpstr>
      <vt:lpstr>宋体</vt:lpstr>
      <vt:lpstr>方正姚体</vt:lpstr>
      <vt:lpstr>微软雅黑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小鹿ppt ； Http://pptx.taobao.com</dc:title>
  <dc:creator>小鹿ppt;Http://pptx.taobao.com</dc:creator>
  <dc:description>小鹿ppt ； Http://pptx.taobao.com</dc:description>
  <dc:subject>小鹿ppt ； Http://pptx.taobao.com</dc:subject>
  <cp:lastModifiedBy>zhangzhongcheng</cp:lastModifiedBy>
  <cp:revision>235</cp:revision>
  <dcterms:created xsi:type="dcterms:W3CDTF">2021-12-26T07:53:47Z</dcterms:created>
  <dcterms:modified xsi:type="dcterms:W3CDTF">2021-12-26T07:53:47Z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